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9"/>
  </p:notesMasterIdLst>
  <p:sldIdLst>
    <p:sldId id="262" r:id="rId2"/>
    <p:sldId id="272" r:id="rId3"/>
    <p:sldId id="368" r:id="rId4"/>
    <p:sldId id="282" r:id="rId5"/>
    <p:sldId id="268" r:id="rId6"/>
    <p:sldId id="284" r:id="rId7"/>
    <p:sldId id="297" r:id="rId8"/>
    <p:sldId id="300" r:id="rId9"/>
    <p:sldId id="336" r:id="rId10"/>
    <p:sldId id="369" r:id="rId11"/>
    <p:sldId id="370" r:id="rId12"/>
    <p:sldId id="301" r:id="rId13"/>
    <p:sldId id="337" r:id="rId14"/>
    <p:sldId id="302" r:id="rId15"/>
    <p:sldId id="338" r:id="rId16"/>
    <p:sldId id="303" r:id="rId17"/>
    <p:sldId id="339" r:id="rId18"/>
    <p:sldId id="304" r:id="rId19"/>
    <p:sldId id="340" r:id="rId20"/>
    <p:sldId id="305" r:id="rId21"/>
    <p:sldId id="341" r:id="rId22"/>
    <p:sldId id="306" r:id="rId23"/>
    <p:sldId id="342" r:id="rId24"/>
    <p:sldId id="307" r:id="rId25"/>
    <p:sldId id="343" r:id="rId26"/>
    <p:sldId id="308" r:id="rId27"/>
    <p:sldId id="344" r:id="rId28"/>
    <p:sldId id="321" r:id="rId29"/>
    <p:sldId id="345" r:id="rId30"/>
    <p:sldId id="296" r:id="rId31"/>
    <p:sldId id="309" r:id="rId32"/>
    <p:sldId id="346" r:id="rId33"/>
    <p:sldId id="310" r:id="rId34"/>
    <p:sldId id="347" r:id="rId35"/>
    <p:sldId id="311" r:id="rId36"/>
    <p:sldId id="348" r:id="rId37"/>
    <p:sldId id="312" r:id="rId38"/>
    <p:sldId id="349" r:id="rId39"/>
    <p:sldId id="334" r:id="rId40"/>
    <p:sldId id="350" r:id="rId41"/>
    <p:sldId id="335" r:id="rId42"/>
    <p:sldId id="351" r:id="rId43"/>
    <p:sldId id="298" r:id="rId44"/>
    <p:sldId id="327" r:id="rId45"/>
    <p:sldId id="352" r:id="rId46"/>
    <p:sldId id="328" r:id="rId47"/>
    <p:sldId id="353" r:id="rId48"/>
    <p:sldId id="329" r:id="rId49"/>
    <p:sldId id="354" r:id="rId50"/>
    <p:sldId id="330" r:id="rId51"/>
    <p:sldId id="355" r:id="rId52"/>
    <p:sldId id="331" r:id="rId53"/>
    <p:sldId id="356" r:id="rId54"/>
    <p:sldId id="332" r:id="rId55"/>
    <p:sldId id="357" r:id="rId56"/>
    <p:sldId id="333" r:id="rId57"/>
    <p:sldId id="358" r:id="rId58"/>
    <p:sldId id="326" r:id="rId59"/>
    <p:sldId id="313" r:id="rId60"/>
    <p:sldId id="359" r:id="rId61"/>
    <p:sldId id="314" r:id="rId62"/>
    <p:sldId id="360" r:id="rId63"/>
    <p:sldId id="315" r:id="rId64"/>
    <p:sldId id="361" r:id="rId65"/>
    <p:sldId id="316" r:id="rId66"/>
    <p:sldId id="362" r:id="rId67"/>
    <p:sldId id="322" r:id="rId68"/>
    <p:sldId id="363" r:id="rId69"/>
    <p:sldId id="323" r:id="rId70"/>
    <p:sldId id="364" r:id="rId71"/>
    <p:sldId id="299" r:id="rId72"/>
    <p:sldId id="317" r:id="rId73"/>
    <p:sldId id="365" r:id="rId74"/>
    <p:sldId id="318" r:id="rId75"/>
    <p:sldId id="366" r:id="rId76"/>
    <p:sldId id="319" r:id="rId77"/>
    <p:sldId id="36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05EB32-82E3-B84E-B277-7C0308D5DBEE}" v="132" dt="2025-05-01T16:54:20.8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8256"/>
    <p:restoredTop sz="94658"/>
  </p:normalViewPr>
  <p:slideViewPr>
    <p:cSldViewPr snapToGrid="0">
      <p:cViewPr varScale="1">
        <p:scale>
          <a:sx n="80" d="100"/>
          <a:sy n="80" d="100"/>
        </p:scale>
        <p:origin x="192" y="10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6/11/relationships/changesInfo" Target="changesInfos/changesInfo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85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ke Pulaski" userId="50ef1bfb-b847-4b03-b994-0e643f64fa1a" providerId="ADAL" clId="{9A394F65-9FA6-6F4E-9736-03AE40FEB31F}"/>
    <pc:docChg chg="undo custSel addSld delSld modSld sldOrd">
      <pc:chgData name="Luke Pulaski" userId="50ef1bfb-b847-4b03-b994-0e643f64fa1a" providerId="ADAL" clId="{9A394F65-9FA6-6F4E-9736-03AE40FEB31F}" dt="2025-04-17T14:27:34.118" v="3056" actId="1076"/>
      <pc:docMkLst>
        <pc:docMk/>
      </pc:docMkLst>
      <pc:sldChg chg="addSp delSp modSp mod ord">
        <pc:chgData name="Luke Pulaski" userId="50ef1bfb-b847-4b03-b994-0e643f64fa1a" providerId="ADAL" clId="{9A394F65-9FA6-6F4E-9736-03AE40FEB31F}" dt="2025-04-02T21:47:17.484" v="1174" actId="20578"/>
        <pc:sldMkLst>
          <pc:docMk/>
          <pc:sldMk cId="1777192604" sldId="256"/>
        </pc:sldMkLst>
      </pc:sldChg>
      <pc:sldChg chg="addSp delSp modSp mod">
        <pc:chgData name="Luke Pulaski" userId="50ef1bfb-b847-4b03-b994-0e643f64fa1a" providerId="ADAL" clId="{9A394F65-9FA6-6F4E-9736-03AE40FEB31F}" dt="2025-04-02T21:55:59.577" v="1181" actId="1076"/>
        <pc:sldMkLst>
          <pc:docMk/>
          <pc:sldMk cId="575416235" sldId="257"/>
        </pc:sldMkLst>
      </pc:sldChg>
      <pc:sldChg chg="addSp delSp modSp mod">
        <pc:chgData name="Luke Pulaski" userId="50ef1bfb-b847-4b03-b994-0e643f64fa1a" providerId="ADAL" clId="{9A394F65-9FA6-6F4E-9736-03AE40FEB31F}" dt="2025-04-02T21:56:13.289" v="1187" actId="1076"/>
        <pc:sldMkLst>
          <pc:docMk/>
          <pc:sldMk cId="2567627063" sldId="258"/>
        </pc:sldMkLst>
      </pc:sldChg>
      <pc:sldChg chg="addSp delSp modSp mod">
        <pc:chgData name="Luke Pulaski" userId="50ef1bfb-b847-4b03-b994-0e643f64fa1a" providerId="ADAL" clId="{9A394F65-9FA6-6F4E-9736-03AE40FEB31F}" dt="2025-04-02T21:56:26.546" v="1193" actId="1076"/>
        <pc:sldMkLst>
          <pc:docMk/>
          <pc:sldMk cId="1632796484" sldId="259"/>
        </pc:sldMkLst>
      </pc:sldChg>
      <pc:sldChg chg="addSp delSp modSp mod ord">
        <pc:chgData name="Luke Pulaski" userId="50ef1bfb-b847-4b03-b994-0e643f64fa1a" providerId="ADAL" clId="{9A394F65-9FA6-6F4E-9736-03AE40FEB31F}" dt="2025-04-17T13:39:19.970" v="2999" actId="1076"/>
        <pc:sldMkLst>
          <pc:docMk/>
          <pc:sldMk cId="4001569011" sldId="260"/>
        </pc:sldMkLst>
      </pc:sldChg>
      <pc:sldChg chg="addSp delSp modSp mod">
        <pc:chgData name="Luke Pulaski" userId="50ef1bfb-b847-4b03-b994-0e643f64fa1a" providerId="ADAL" clId="{9A394F65-9FA6-6F4E-9736-03AE40FEB31F}" dt="2025-04-02T21:42:16.603" v="1149" actId="1076"/>
        <pc:sldMkLst>
          <pc:docMk/>
          <pc:sldMk cId="3991989539" sldId="261"/>
        </pc:sldMkLst>
      </pc:sldChg>
      <pc:sldChg chg="addSp delSp modSp add mod ord setBg">
        <pc:chgData name="Luke Pulaski" userId="50ef1bfb-b847-4b03-b994-0e643f64fa1a" providerId="ADAL" clId="{9A394F65-9FA6-6F4E-9736-03AE40FEB31F}" dt="2025-03-19T18:59:07.133" v="215" actId="1076"/>
        <pc:sldMkLst>
          <pc:docMk/>
          <pc:sldMk cId="968070402" sldId="262"/>
        </pc:sldMkLst>
        <pc:spChg chg="add mod">
          <ac:chgData name="Luke Pulaski" userId="50ef1bfb-b847-4b03-b994-0e643f64fa1a" providerId="ADAL" clId="{9A394F65-9FA6-6F4E-9736-03AE40FEB31F}" dt="2025-03-19T18:59:07.133" v="215" actId="1076"/>
          <ac:spMkLst>
            <pc:docMk/>
            <pc:sldMk cId="968070402" sldId="262"/>
            <ac:spMk id="2" creationId="{197C2B1E-22CC-BBDC-FB38-4F0F1B09FAC3}"/>
          </ac:spMkLst>
        </pc:spChg>
      </pc:sldChg>
      <pc:sldChg chg="modSp add mod ord">
        <pc:chgData name="Luke Pulaski" userId="50ef1bfb-b847-4b03-b994-0e643f64fa1a" providerId="ADAL" clId="{9A394F65-9FA6-6F4E-9736-03AE40FEB31F}" dt="2025-04-03T13:59:20.802" v="2151" actId="20577"/>
        <pc:sldMkLst>
          <pc:docMk/>
          <pc:sldMk cId="2034254649" sldId="263"/>
        </pc:sldMkLst>
      </pc:sldChg>
      <pc:sldChg chg="add del">
        <pc:chgData name="Luke Pulaski" userId="50ef1bfb-b847-4b03-b994-0e643f64fa1a" providerId="ADAL" clId="{9A394F65-9FA6-6F4E-9736-03AE40FEB31F}" dt="2025-03-19T18:56:32.288" v="79" actId="2696"/>
        <pc:sldMkLst>
          <pc:docMk/>
          <pc:sldMk cId="3465041477" sldId="263"/>
        </pc:sldMkLst>
      </pc:sldChg>
      <pc:sldChg chg="modSp add mod">
        <pc:chgData name="Luke Pulaski" userId="50ef1bfb-b847-4b03-b994-0e643f64fa1a" providerId="ADAL" clId="{9A394F65-9FA6-6F4E-9736-03AE40FEB31F}" dt="2025-04-03T13:59:29.252" v="2152" actId="20577"/>
        <pc:sldMkLst>
          <pc:docMk/>
          <pc:sldMk cId="1888834822" sldId="264"/>
        </pc:sldMkLst>
      </pc:sldChg>
      <pc:sldChg chg="add del">
        <pc:chgData name="Luke Pulaski" userId="50ef1bfb-b847-4b03-b994-0e643f64fa1a" providerId="ADAL" clId="{9A394F65-9FA6-6F4E-9736-03AE40FEB31F}" dt="2025-03-19T18:56:32.288" v="79" actId="2696"/>
        <pc:sldMkLst>
          <pc:docMk/>
          <pc:sldMk cId="3009767011" sldId="264"/>
        </pc:sldMkLst>
      </pc:sldChg>
      <pc:sldChg chg="add del replId">
        <pc:chgData name="Luke Pulaski" userId="50ef1bfb-b847-4b03-b994-0e643f64fa1a" providerId="ADAL" clId="{9A394F65-9FA6-6F4E-9736-03AE40FEB31F}" dt="2025-03-19T18:56:32.288" v="79" actId="2696"/>
        <pc:sldMkLst>
          <pc:docMk/>
          <pc:sldMk cId="2342578998" sldId="265"/>
        </pc:sldMkLst>
      </pc:sldChg>
      <pc:sldChg chg="modSp add mod replId">
        <pc:chgData name="Luke Pulaski" userId="50ef1bfb-b847-4b03-b994-0e643f64fa1a" providerId="ADAL" clId="{9A394F65-9FA6-6F4E-9736-03AE40FEB31F}" dt="2025-04-03T13:59:37.888" v="2153" actId="20577"/>
        <pc:sldMkLst>
          <pc:docMk/>
          <pc:sldMk cId="4212022789" sldId="265"/>
        </pc:sldMkLst>
      </pc:sldChg>
      <pc:sldChg chg="modSp add mod">
        <pc:chgData name="Luke Pulaski" userId="50ef1bfb-b847-4b03-b994-0e643f64fa1a" providerId="ADAL" clId="{9A394F65-9FA6-6F4E-9736-03AE40FEB31F}" dt="2025-04-03T13:59:45.102" v="2154" actId="20577"/>
        <pc:sldMkLst>
          <pc:docMk/>
          <pc:sldMk cId="2188327209" sldId="266"/>
        </pc:sldMkLst>
      </pc:sldChg>
      <pc:sldChg chg="modSp add mod ord replId">
        <pc:chgData name="Luke Pulaski" userId="50ef1bfb-b847-4b03-b994-0e643f64fa1a" providerId="ADAL" clId="{9A394F65-9FA6-6F4E-9736-03AE40FEB31F}" dt="2025-04-03T13:59:14.892" v="2150" actId="20577"/>
        <pc:sldMkLst>
          <pc:docMk/>
          <pc:sldMk cId="742233819" sldId="267"/>
        </pc:sldMkLst>
      </pc:sldChg>
      <pc:sldChg chg="modSp add mod">
        <pc:chgData name="Luke Pulaski" userId="50ef1bfb-b847-4b03-b994-0e643f64fa1a" providerId="ADAL" clId="{9A394F65-9FA6-6F4E-9736-03AE40FEB31F}" dt="2025-04-08T02:59:43.155" v="2629" actId="20577"/>
        <pc:sldMkLst>
          <pc:docMk/>
          <pc:sldMk cId="2505207926" sldId="268"/>
        </pc:sldMkLst>
        <pc:spChg chg="mod">
          <ac:chgData name="Luke Pulaski" userId="50ef1bfb-b847-4b03-b994-0e643f64fa1a" providerId="ADAL" clId="{9A394F65-9FA6-6F4E-9736-03AE40FEB31F}" dt="2025-04-08T02:59:43.155" v="2629" actId="20577"/>
          <ac:spMkLst>
            <pc:docMk/>
            <pc:sldMk cId="2505207926" sldId="268"/>
            <ac:spMk id="2" creationId="{F656D5D1-A777-0081-2AF0-F06CEBBCD460}"/>
          </ac:spMkLst>
        </pc:spChg>
      </pc:sldChg>
      <pc:sldChg chg="addSp delSp modSp new mod">
        <pc:chgData name="Luke Pulaski" userId="50ef1bfb-b847-4b03-b994-0e643f64fa1a" providerId="ADAL" clId="{9A394F65-9FA6-6F4E-9736-03AE40FEB31F}" dt="2025-04-03T16:00:40.292" v="2161" actId="1076"/>
        <pc:sldMkLst>
          <pc:docMk/>
          <pc:sldMk cId="1728949155" sldId="269"/>
        </pc:sldMkLst>
      </pc:sldChg>
      <pc:sldChg chg="addSp delSp modSp add mod ord">
        <pc:chgData name="Luke Pulaski" userId="50ef1bfb-b847-4b03-b994-0e643f64fa1a" providerId="ADAL" clId="{9A394F65-9FA6-6F4E-9736-03AE40FEB31F}" dt="2025-04-03T03:18:34.522" v="1293" actId="1076"/>
        <pc:sldMkLst>
          <pc:docMk/>
          <pc:sldMk cId="2210656623" sldId="270"/>
        </pc:sldMkLst>
      </pc:sldChg>
      <pc:sldChg chg="addSp delSp modSp add mod ord">
        <pc:chgData name="Luke Pulaski" userId="50ef1bfb-b847-4b03-b994-0e643f64fa1a" providerId="ADAL" clId="{9A394F65-9FA6-6F4E-9736-03AE40FEB31F}" dt="2025-04-03T03:26:31.420" v="1306" actId="1076"/>
        <pc:sldMkLst>
          <pc:docMk/>
          <pc:sldMk cId="3549092590" sldId="271"/>
        </pc:sldMkLst>
      </pc:sldChg>
      <pc:sldChg chg="modSp add mod ord">
        <pc:chgData name="Luke Pulaski" userId="50ef1bfb-b847-4b03-b994-0e643f64fa1a" providerId="ADAL" clId="{9A394F65-9FA6-6F4E-9736-03AE40FEB31F}" dt="2025-03-21T12:44:07.128" v="389" actId="20577"/>
        <pc:sldMkLst>
          <pc:docMk/>
          <pc:sldMk cId="668194272" sldId="272"/>
        </pc:sldMkLst>
        <pc:spChg chg="mod">
          <ac:chgData name="Luke Pulaski" userId="50ef1bfb-b847-4b03-b994-0e643f64fa1a" providerId="ADAL" clId="{9A394F65-9FA6-6F4E-9736-03AE40FEB31F}" dt="2025-03-21T12:44:07.128" v="389" actId="20577"/>
          <ac:spMkLst>
            <pc:docMk/>
            <pc:sldMk cId="668194272" sldId="272"/>
            <ac:spMk id="2" creationId="{FAA45BB5-0CD1-5DE6-36F7-94096FFD8EB7}"/>
          </ac:spMkLst>
        </pc:spChg>
      </pc:sldChg>
      <pc:sldChg chg="addSp delSp modSp add mod ord">
        <pc:chgData name="Luke Pulaski" userId="50ef1bfb-b847-4b03-b994-0e643f64fa1a" providerId="ADAL" clId="{9A394F65-9FA6-6F4E-9736-03AE40FEB31F}" dt="2025-04-08T02:58:51.335" v="2580" actId="20577"/>
        <pc:sldMkLst>
          <pc:docMk/>
          <pc:sldMk cId="155038369" sldId="273"/>
        </pc:sldMkLst>
      </pc:sldChg>
      <pc:sldChg chg="addSp delSp modSp add mod ord">
        <pc:chgData name="Luke Pulaski" userId="50ef1bfb-b847-4b03-b994-0e643f64fa1a" providerId="ADAL" clId="{9A394F65-9FA6-6F4E-9736-03AE40FEB31F}" dt="2025-04-08T02:59:09.162" v="2583" actId="20578"/>
        <pc:sldMkLst>
          <pc:docMk/>
          <pc:sldMk cId="1706131515" sldId="274"/>
        </pc:sldMkLst>
      </pc:sldChg>
      <pc:sldChg chg="addSp modSp add ord">
        <pc:chgData name="Luke Pulaski" userId="50ef1bfb-b847-4b03-b994-0e643f64fa1a" providerId="ADAL" clId="{9A394F65-9FA6-6F4E-9736-03AE40FEB31F}" dt="2025-04-08T02:54:04.828" v="2304" actId="20578"/>
        <pc:sldMkLst>
          <pc:docMk/>
          <pc:sldMk cId="524712100" sldId="275"/>
        </pc:sldMkLst>
      </pc:sldChg>
      <pc:sldChg chg="addSp delSp modSp add mod">
        <pc:chgData name="Luke Pulaski" userId="50ef1bfb-b847-4b03-b994-0e643f64fa1a" providerId="ADAL" clId="{9A394F65-9FA6-6F4E-9736-03AE40FEB31F}" dt="2025-04-03T03:16:35.694" v="1281" actId="1076"/>
        <pc:sldMkLst>
          <pc:docMk/>
          <pc:sldMk cId="2734258946" sldId="276"/>
        </pc:sldMkLst>
      </pc:sldChg>
      <pc:sldChg chg="addSp modSp add mod">
        <pc:chgData name="Luke Pulaski" userId="50ef1bfb-b847-4b03-b994-0e643f64fa1a" providerId="ADAL" clId="{9A394F65-9FA6-6F4E-9736-03AE40FEB31F}" dt="2025-04-02T21:26:59.899" v="1124" actId="1076"/>
        <pc:sldMkLst>
          <pc:docMk/>
          <pc:sldMk cId="3226463063" sldId="277"/>
        </pc:sldMkLst>
      </pc:sldChg>
      <pc:sldChg chg="addSp delSp modSp add mod">
        <pc:chgData name="Luke Pulaski" userId="50ef1bfb-b847-4b03-b994-0e643f64fa1a" providerId="ADAL" clId="{9A394F65-9FA6-6F4E-9736-03AE40FEB31F}" dt="2025-04-03T03:18:49.658" v="1299" actId="1076"/>
        <pc:sldMkLst>
          <pc:docMk/>
          <pc:sldMk cId="3174670419" sldId="278"/>
        </pc:sldMkLst>
      </pc:sldChg>
      <pc:sldChg chg="addSp delSp modSp add mod ord replId">
        <pc:chgData name="Luke Pulaski" userId="50ef1bfb-b847-4b03-b994-0e643f64fa1a" providerId="ADAL" clId="{9A394F65-9FA6-6F4E-9736-03AE40FEB31F}" dt="2025-04-02T21:44:04.063" v="1152" actId="20578"/>
        <pc:sldMkLst>
          <pc:docMk/>
          <pc:sldMk cId="3333275226" sldId="279"/>
        </pc:sldMkLst>
      </pc:sldChg>
      <pc:sldChg chg="addSp delSp modSp new mod">
        <pc:chgData name="Luke Pulaski" userId="50ef1bfb-b847-4b03-b994-0e643f64fa1a" providerId="ADAL" clId="{9A394F65-9FA6-6F4E-9736-03AE40FEB31F}" dt="2025-04-02T22:06:47.217" v="1205" actId="1076"/>
        <pc:sldMkLst>
          <pc:docMk/>
          <pc:sldMk cId="768635179" sldId="280"/>
        </pc:sldMkLst>
      </pc:sldChg>
      <pc:sldChg chg="delSp add del mod">
        <pc:chgData name="Luke Pulaski" userId="50ef1bfb-b847-4b03-b994-0e643f64fa1a" providerId="ADAL" clId="{9A394F65-9FA6-6F4E-9736-03AE40FEB31F}" dt="2025-04-02T22:06:16.798" v="1196" actId="2696"/>
        <pc:sldMkLst>
          <pc:docMk/>
          <pc:sldMk cId="1583453838" sldId="280"/>
        </pc:sldMkLst>
      </pc:sldChg>
      <pc:sldChg chg="addSp modSp add mod modNotesTx">
        <pc:chgData name="Luke Pulaski" userId="50ef1bfb-b847-4b03-b994-0e643f64fa1a" providerId="ADAL" clId="{9A394F65-9FA6-6F4E-9736-03AE40FEB31F}" dt="2025-04-02T22:10:12.076" v="1262" actId="20577"/>
        <pc:sldMkLst>
          <pc:docMk/>
          <pc:sldMk cId="712067794" sldId="281"/>
        </pc:sldMkLst>
      </pc:sldChg>
      <pc:sldChg chg="delSp modSp add mod">
        <pc:chgData name="Luke Pulaski" userId="50ef1bfb-b847-4b03-b994-0e643f64fa1a" providerId="ADAL" clId="{9A394F65-9FA6-6F4E-9736-03AE40FEB31F}" dt="2025-04-08T20:24:28.598" v="2922" actId="1076"/>
        <pc:sldMkLst>
          <pc:docMk/>
          <pc:sldMk cId="992836038" sldId="282"/>
        </pc:sldMkLst>
        <pc:spChg chg="mod">
          <ac:chgData name="Luke Pulaski" userId="50ef1bfb-b847-4b03-b994-0e643f64fa1a" providerId="ADAL" clId="{9A394F65-9FA6-6F4E-9736-03AE40FEB31F}" dt="2025-04-08T02:51:05.188" v="2204" actId="1076"/>
          <ac:spMkLst>
            <pc:docMk/>
            <pc:sldMk cId="992836038" sldId="282"/>
            <ac:spMk id="8" creationId="{1C869D6E-8671-059E-F022-420FEB74A481}"/>
          </ac:spMkLst>
        </pc:spChg>
      </pc:sldChg>
      <pc:sldChg chg="add">
        <pc:chgData name="Luke Pulaski" userId="50ef1bfb-b847-4b03-b994-0e643f64fa1a" providerId="ADAL" clId="{9A394F65-9FA6-6F4E-9736-03AE40FEB31F}" dt="2025-04-08T02:54:15.375" v="2305" actId="2890"/>
        <pc:sldMkLst>
          <pc:docMk/>
          <pc:sldMk cId="404239829" sldId="283"/>
        </pc:sldMkLst>
      </pc:sldChg>
      <pc:sldChg chg="addSp delSp modSp add mod">
        <pc:chgData name="Luke Pulaski" userId="50ef1bfb-b847-4b03-b994-0e643f64fa1a" providerId="ADAL" clId="{9A394F65-9FA6-6F4E-9736-03AE40FEB31F}" dt="2025-04-08T03:05:59.147" v="2902" actId="20577"/>
        <pc:sldMkLst>
          <pc:docMk/>
          <pc:sldMk cId="2207527250" sldId="284"/>
        </pc:sldMkLst>
        <pc:spChg chg="add mod">
          <ac:chgData name="Luke Pulaski" userId="50ef1bfb-b847-4b03-b994-0e643f64fa1a" providerId="ADAL" clId="{9A394F65-9FA6-6F4E-9736-03AE40FEB31F}" dt="2025-04-08T03:05:59.147" v="2902" actId="20577"/>
          <ac:spMkLst>
            <pc:docMk/>
            <pc:sldMk cId="2207527250" sldId="284"/>
            <ac:spMk id="3" creationId="{73E50839-3C0B-0008-AFC2-8B4E4FDDECD2}"/>
          </ac:spMkLst>
        </pc:spChg>
      </pc:sldChg>
      <pc:sldChg chg="addSp delSp modSp new mod">
        <pc:chgData name="Luke Pulaski" userId="50ef1bfb-b847-4b03-b994-0e643f64fa1a" providerId="ADAL" clId="{9A394F65-9FA6-6F4E-9736-03AE40FEB31F}" dt="2025-04-08T03:01:16.104" v="2640" actId="1076"/>
        <pc:sldMkLst>
          <pc:docMk/>
          <pc:sldMk cId="615257772" sldId="285"/>
        </pc:sldMkLst>
      </pc:sldChg>
      <pc:sldChg chg="addSp delSp modSp add mod">
        <pc:chgData name="Luke Pulaski" userId="50ef1bfb-b847-4b03-b994-0e643f64fa1a" providerId="ADAL" clId="{9A394F65-9FA6-6F4E-9736-03AE40FEB31F}" dt="2025-04-08T03:03:42.443" v="2658" actId="1076"/>
        <pc:sldMkLst>
          <pc:docMk/>
          <pc:sldMk cId="2594928448" sldId="286"/>
        </pc:sldMkLst>
      </pc:sldChg>
      <pc:sldChg chg="addSp delSp modSp add del mod">
        <pc:chgData name="Luke Pulaski" userId="50ef1bfb-b847-4b03-b994-0e643f64fa1a" providerId="ADAL" clId="{9A394F65-9FA6-6F4E-9736-03AE40FEB31F}" dt="2025-04-08T20:26:55.938" v="2923" actId="2696"/>
        <pc:sldMkLst>
          <pc:docMk/>
          <pc:sldMk cId="1807175995" sldId="287"/>
        </pc:sldMkLst>
      </pc:sldChg>
      <pc:sldChg chg="addSp delSp modSp add mod">
        <pc:chgData name="Luke Pulaski" userId="50ef1bfb-b847-4b03-b994-0e643f64fa1a" providerId="ADAL" clId="{9A394F65-9FA6-6F4E-9736-03AE40FEB31F}" dt="2025-04-17T13:33:03.737" v="2968" actId="1076"/>
        <pc:sldMkLst>
          <pc:docMk/>
          <pc:sldMk cId="766491153" sldId="288"/>
        </pc:sldMkLst>
      </pc:sldChg>
      <pc:sldChg chg="add">
        <pc:chgData name="Luke Pulaski" userId="50ef1bfb-b847-4b03-b994-0e643f64fa1a" providerId="ADAL" clId="{9A394F65-9FA6-6F4E-9736-03AE40FEB31F}" dt="2025-04-08T20:28:25.733" v="2930" actId="2890"/>
        <pc:sldMkLst>
          <pc:docMk/>
          <pc:sldMk cId="2311891514" sldId="289"/>
        </pc:sldMkLst>
      </pc:sldChg>
      <pc:sldChg chg="addSp delSp modSp add mod ord">
        <pc:chgData name="Luke Pulaski" userId="50ef1bfb-b847-4b03-b994-0e643f64fa1a" providerId="ADAL" clId="{9A394F65-9FA6-6F4E-9736-03AE40FEB31F}" dt="2025-04-08T20:30:29.456" v="2953" actId="1076"/>
        <pc:sldMkLst>
          <pc:docMk/>
          <pc:sldMk cId="3081438869" sldId="290"/>
        </pc:sldMkLst>
      </pc:sldChg>
      <pc:sldChg chg="addSp delSp modSp add mod replId">
        <pc:chgData name="Luke Pulaski" userId="50ef1bfb-b847-4b03-b994-0e643f64fa1a" providerId="ADAL" clId="{9A394F65-9FA6-6F4E-9736-03AE40FEB31F}" dt="2025-04-08T20:30:11.451" v="2946" actId="1076"/>
        <pc:sldMkLst>
          <pc:docMk/>
          <pc:sldMk cId="2245267338" sldId="291"/>
        </pc:sldMkLst>
      </pc:sldChg>
      <pc:sldChg chg="add">
        <pc:chgData name="Luke Pulaski" userId="50ef1bfb-b847-4b03-b994-0e643f64fa1a" providerId="ADAL" clId="{9A394F65-9FA6-6F4E-9736-03AE40FEB31F}" dt="2025-04-17T13:29:21.220" v="2955" actId="2890"/>
        <pc:sldMkLst>
          <pc:docMk/>
          <pc:sldMk cId="285561088" sldId="292"/>
        </pc:sldMkLst>
      </pc:sldChg>
      <pc:sldChg chg="addSp modSp add mod ord">
        <pc:chgData name="Luke Pulaski" userId="50ef1bfb-b847-4b03-b994-0e643f64fa1a" providerId="ADAL" clId="{9A394F65-9FA6-6F4E-9736-03AE40FEB31F}" dt="2025-04-17T13:45:29.120" v="3006" actId="20578"/>
        <pc:sldMkLst>
          <pc:docMk/>
          <pc:sldMk cId="1010660810" sldId="293"/>
        </pc:sldMkLst>
      </pc:sldChg>
      <pc:sldChg chg="addSp delSp modSp add mod">
        <pc:chgData name="Luke Pulaski" userId="50ef1bfb-b847-4b03-b994-0e643f64fa1a" providerId="ADAL" clId="{9A394F65-9FA6-6F4E-9736-03AE40FEB31F}" dt="2025-04-17T13:37:14.983" v="2976" actId="1076"/>
        <pc:sldMkLst>
          <pc:docMk/>
          <pc:sldMk cId="3350036859" sldId="294"/>
        </pc:sldMkLst>
      </pc:sldChg>
      <pc:sldChg chg="addSp delSp modSp add mod ord">
        <pc:chgData name="Luke Pulaski" userId="50ef1bfb-b847-4b03-b994-0e643f64fa1a" providerId="ADAL" clId="{9A394F65-9FA6-6F4E-9736-03AE40FEB31F}" dt="2025-04-17T14:27:04.918" v="3046" actId="1076"/>
        <pc:sldMkLst>
          <pc:docMk/>
          <pc:sldMk cId="561184129" sldId="295"/>
        </pc:sldMkLst>
      </pc:sldChg>
      <pc:sldChg chg="addSp delSp modSp add mod">
        <pc:chgData name="Luke Pulaski" userId="50ef1bfb-b847-4b03-b994-0e643f64fa1a" providerId="ADAL" clId="{9A394F65-9FA6-6F4E-9736-03AE40FEB31F}" dt="2025-04-17T14:18:23.356" v="3023" actId="1076"/>
        <pc:sldMkLst>
          <pc:docMk/>
          <pc:sldMk cId="239005575" sldId="296"/>
        </pc:sldMkLst>
      </pc:sldChg>
      <pc:sldChg chg="addSp modSp add mod ord">
        <pc:chgData name="Luke Pulaski" userId="50ef1bfb-b847-4b03-b994-0e643f64fa1a" providerId="ADAL" clId="{9A394F65-9FA6-6F4E-9736-03AE40FEB31F}" dt="2025-04-17T14:26:39.018" v="3037" actId="20578"/>
        <pc:sldMkLst>
          <pc:docMk/>
          <pc:sldMk cId="2570772149" sldId="297"/>
        </pc:sldMkLst>
      </pc:sldChg>
      <pc:sldChg chg="addSp modSp add mod">
        <pc:chgData name="Luke Pulaski" userId="50ef1bfb-b847-4b03-b994-0e643f64fa1a" providerId="ADAL" clId="{9A394F65-9FA6-6F4E-9736-03AE40FEB31F}" dt="2025-04-17T14:18:35.994" v="3029" actId="1076"/>
        <pc:sldMkLst>
          <pc:docMk/>
          <pc:sldMk cId="1708810495" sldId="298"/>
        </pc:sldMkLst>
      </pc:sldChg>
      <pc:sldChg chg="addSp modSp add mod">
        <pc:chgData name="Luke Pulaski" userId="50ef1bfb-b847-4b03-b994-0e643f64fa1a" providerId="ADAL" clId="{9A394F65-9FA6-6F4E-9736-03AE40FEB31F}" dt="2025-04-17T14:27:34.118" v="3056" actId="1076"/>
        <pc:sldMkLst>
          <pc:docMk/>
          <pc:sldMk cId="1704767637" sldId="299"/>
        </pc:sldMkLst>
      </pc:sldChg>
      <pc:sldChg chg="addSp modSp add mod">
        <pc:chgData name="Luke Pulaski" userId="50ef1bfb-b847-4b03-b994-0e643f64fa1a" providerId="ADAL" clId="{9A394F65-9FA6-6F4E-9736-03AE40FEB31F}" dt="2025-04-17T13:38:37.373" v="2988" actId="1076"/>
        <pc:sldMkLst>
          <pc:docMk/>
          <pc:sldMk cId="2375869070" sldId="300"/>
        </pc:sldMkLst>
      </pc:sldChg>
      <pc:sldChg chg="addSp delSp modSp add mod">
        <pc:chgData name="Luke Pulaski" userId="50ef1bfb-b847-4b03-b994-0e643f64fa1a" providerId="ADAL" clId="{9A394F65-9FA6-6F4E-9736-03AE40FEB31F}" dt="2025-04-17T13:46:46.464" v="3015" actId="1076"/>
        <pc:sldMkLst>
          <pc:docMk/>
          <pc:sldMk cId="2062466217" sldId="301"/>
        </pc:sldMkLst>
      </pc:sldChg>
      <pc:sldChg chg="add del">
        <pc:chgData name="Luke Pulaski" userId="50ef1bfb-b847-4b03-b994-0e643f64fa1a" providerId="ADAL" clId="{9A394F65-9FA6-6F4E-9736-03AE40FEB31F}" dt="2025-04-17T13:45:32.543" v="3007" actId="2696"/>
        <pc:sldMkLst>
          <pc:docMk/>
          <pc:sldMk cId="2143703171" sldId="301"/>
        </pc:sldMkLst>
      </pc:sldChg>
      <pc:sldChg chg="delSp add mod">
        <pc:chgData name="Luke Pulaski" userId="50ef1bfb-b847-4b03-b994-0e643f64fa1a" providerId="ADAL" clId="{9A394F65-9FA6-6F4E-9736-03AE40FEB31F}" dt="2025-04-17T13:58:19.865" v="3017" actId="478"/>
        <pc:sldMkLst>
          <pc:docMk/>
          <pc:sldMk cId="431238484" sldId="302"/>
        </pc:sldMkLst>
      </pc:sldChg>
    </pc:docChg>
  </pc:docChgLst>
  <pc:docChgLst>
    <pc:chgData name="Luke Pulaski" userId="50ef1bfb-b847-4b03-b994-0e643f64fa1a" providerId="ADAL" clId="{6505EB32-82E3-B84E-B277-7C0308D5DBEE}"/>
    <pc:docChg chg="undo custSel addSld delSld modSld sldOrd">
      <pc:chgData name="Luke Pulaski" userId="50ef1bfb-b847-4b03-b994-0e643f64fa1a" providerId="ADAL" clId="{6505EB32-82E3-B84E-B277-7C0308D5DBEE}" dt="2025-05-01T16:54:30.547" v="2176" actId="1076"/>
      <pc:docMkLst>
        <pc:docMk/>
      </pc:docMkLst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1777192604" sldId="256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575416235" sldId="257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567627063" sldId="258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1632796484" sldId="259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4001569011" sldId="260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3991989539" sldId="261"/>
        </pc:sldMkLst>
      </pc:sldChg>
      <pc:sldChg chg="modSp mod">
        <pc:chgData name="Luke Pulaski" userId="50ef1bfb-b847-4b03-b994-0e643f64fa1a" providerId="ADAL" clId="{6505EB32-82E3-B84E-B277-7C0308D5DBEE}" dt="2025-04-22T18:35:19.958" v="5" actId="20577"/>
        <pc:sldMkLst>
          <pc:docMk/>
          <pc:sldMk cId="968070402" sldId="262"/>
        </pc:sldMkLst>
        <pc:spChg chg="mod">
          <ac:chgData name="Luke Pulaski" userId="50ef1bfb-b847-4b03-b994-0e643f64fa1a" providerId="ADAL" clId="{6505EB32-82E3-B84E-B277-7C0308D5DBEE}" dt="2025-04-22T18:35:19.958" v="5" actId="20577"/>
          <ac:spMkLst>
            <pc:docMk/>
            <pc:sldMk cId="968070402" sldId="262"/>
            <ac:spMk id="2" creationId="{197C2B1E-22CC-BBDC-FB38-4F0F1B09FAC3}"/>
          </ac:spMkLst>
        </pc:spChg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034254649" sldId="263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1888834822" sldId="264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4212022789" sldId="265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188327209" sldId="266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742233819" sldId="267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1728949155" sldId="269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210656623" sldId="270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3549092590" sldId="271"/>
        </pc:sldMkLst>
      </pc:sldChg>
      <pc:sldChg chg="addSp modSp mod">
        <pc:chgData name="Luke Pulaski" userId="50ef1bfb-b847-4b03-b994-0e643f64fa1a" providerId="ADAL" clId="{6505EB32-82E3-B84E-B277-7C0308D5DBEE}" dt="2025-04-22T19:24:15.564" v="1079" actId="20577"/>
        <pc:sldMkLst>
          <pc:docMk/>
          <pc:sldMk cId="668194272" sldId="272"/>
        </pc:sldMkLst>
        <pc:spChg chg="add mod">
          <ac:chgData name="Luke Pulaski" userId="50ef1bfb-b847-4b03-b994-0e643f64fa1a" providerId="ADAL" clId="{6505EB32-82E3-B84E-B277-7C0308D5DBEE}" dt="2025-04-22T19:24:15.564" v="1079" actId="20577"/>
          <ac:spMkLst>
            <pc:docMk/>
            <pc:sldMk cId="668194272" sldId="272"/>
            <ac:spMk id="3" creationId="{AE5E35E7-7033-4568-21A0-E0B73F2842CD}"/>
          </ac:spMkLst>
        </pc:spChg>
      </pc:sldChg>
      <pc:sldChg chg="delSp del mod">
        <pc:chgData name="Luke Pulaski" userId="50ef1bfb-b847-4b03-b994-0e643f64fa1a" providerId="ADAL" clId="{6505EB32-82E3-B84E-B277-7C0308D5DBEE}" dt="2025-04-22T19:24:26.659" v="1081" actId="2696"/>
        <pc:sldMkLst>
          <pc:docMk/>
          <pc:sldMk cId="155038369" sldId="273"/>
        </pc:sldMkLst>
      </pc:sldChg>
      <pc:sldChg chg="del">
        <pc:chgData name="Luke Pulaski" userId="50ef1bfb-b847-4b03-b994-0e643f64fa1a" providerId="ADAL" clId="{6505EB32-82E3-B84E-B277-7C0308D5DBEE}" dt="2025-04-22T19:23:26.894" v="1018" actId="2696"/>
        <pc:sldMkLst>
          <pc:docMk/>
          <pc:sldMk cId="1706131515" sldId="274"/>
        </pc:sldMkLst>
      </pc:sldChg>
      <pc:sldChg chg="del">
        <pc:chgData name="Luke Pulaski" userId="50ef1bfb-b847-4b03-b994-0e643f64fa1a" providerId="ADAL" clId="{6505EB32-82E3-B84E-B277-7C0308D5DBEE}" dt="2025-04-22T18:55:41.066" v="1017" actId="2696"/>
        <pc:sldMkLst>
          <pc:docMk/>
          <pc:sldMk cId="524712100" sldId="275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734258946" sldId="276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3226463063" sldId="277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3174670419" sldId="278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3333275226" sldId="279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768635179" sldId="280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712067794" sldId="281"/>
        </pc:sldMkLst>
      </pc:sldChg>
      <pc:sldChg chg="addSp delSp modSp mod">
        <pc:chgData name="Luke Pulaski" userId="50ef1bfb-b847-4b03-b994-0e643f64fa1a" providerId="ADAL" clId="{6505EB32-82E3-B84E-B277-7C0308D5DBEE}" dt="2025-04-29T16:10:47.899" v="2163"/>
        <pc:sldMkLst>
          <pc:docMk/>
          <pc:sldMk cId="992836038" sldId="282"/>
        </pc:sldMkLst>
        <pc:graphicFrameChg chg="add mod">
          <ac:chgData name="Luke Pulaski" userId="50ef1bfb-b847-4b03-b994-0e643f64fa1a" providerId="ADAL" clId="{6505EB32-82E3-B84E-B277-7C0308D5DBEE}" dt="2025-04-29T16:10:47.899" v="2163"/>
          <ac:graphicFrameMkLst>
            <pc:docMk/>
            <pc:sldMk cId="992836038" sldId="282"/>
            <ac:graphicFrameMk id="2" creationId="{0A1B35B2-40D1-5528-72B5-48C863F8C41C}"/>
          </ac:graphicFrameMkLst>
        </pc:graphicFrameChg>
        <pc:graphicFrameChg chg="add mod">
          <ac:chgData name="Luke Pulaski" userId="50ef1bfb-b847-4b03-b994-0e643f64fa1a" providerId="ADAL" clId="{6505EB32-82E3-B84E-B277-7C0308D5DBEE}" dt="2025-04-29T16:10:47.899" v="2163"/>
          <ac:graphicFrameMkLst>
            <pc:docMk/>
            <pc:sldMk cId="992836038" sldId="282"/>
            <ac:graphicFrameMk id="4" creationId="{7FF7944B-1ED0-30E2-2BF6-BEE847FD91F1}"/>
          </ac:graphicFrameMkLst>
        </pc:graphicFrameChg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404239829" sldId="283"/>
        </pc:sldMkLst>
      </pc:sldChg>
      <pc:sldChg chg="modSp mod">
        <pc:chgData name="Luke Pulaski" userId="50ef1bfb-b847-4b03-b994-0e643f64fa1a" providerId="ADAL" clId="{6505EB32-82E3-B84E-B277-7C0308D5DBEE}" dt="2025-04-27T02:43:17.459" v="1662" actId="5793"/>
        <pc:sldMkLst>
          <pc:docMk/>
          <pc:sldMk cId="2207527250" sldId="284"/>
        </pc:sldMkLst>
        <pc:spChg chg="mod">
          <ac:chgData name="Luke Pulaski" userId="50ef1bfb-b847-4b03-b994-0e643f64fa1a" providerId="ADAL" clId="{6505EB32-82E3-B84E-B277-7C0308D5DBEE}" dt="2025-04-27T02:43:17.459" v="1662" actId="5793"/>
          <ac:spMkLst>
            <pc:docMk/>
            <pc:sldMk cId="2207527250" sldId="284"/>
            <ac:spMk id="3" creationId="{73E50839-3C0B-0008-AFC2-8B4E4FDDECD2}"/>
          </ac:spMkLst>
        </pc:spChg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615257772" sldId="285"/>
        </pc:sldMkLst>
      </pc:sldChg>
      <pc:sldChg chg="delSp add del mod">
        <pc:chgData name="Luke Pulaski" userId="50ef1bfb-b847-4b03-b994-0e643f64fa1a" providerId="ADAL" clId="{6505EB32-82E3-B84E-B277-7C0308D5DBEE}" dt="2025-04-22T18:48:39.557" v="675" actId="2696"/>
        <pc:sldMkLst>
          <pc:docMk/>
          <pc:sldMk cId="3401851248" sldId="285"/>
        </pc:sldMkLst>
      </pc:sldChg>
      <pc:sldChg chg="add del">
        <pc:chgData name="Luke Pulaski" userId="50ef1bfb-b847-4b03-b994-0e643f64fa1a" providerId="ADAL" clId="{6505EB32-82E3-B84E-B277-7C0308D5DBEE}" dt="2025-04-22T18:48:39.557" v="675" actId="2696"/>
        <pc:sldMkLst>
          <pc:docMk/>
          <pc:sldMk cId="2269556300" sldId="286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594928448" sldId="286"/>
        </pc:sldMkLst>
      </pc:sldChg>
      <pc:sldChg chg="add del">
        <pc:chgData name="Luke Pulaski" userId="50ef1bfb-b847-4b03-b994-0e643f64fa1a" providerId="ADAL" clId="{6505EB32-82E3-B84E-B277-7C0308D5DBEE}" dt="2025-04-22T18:48:39.557" v="675" actId="2696"/>
        <pc:sldMkLst>
          <pc:docMk/>
          <pc:sldMk cId="1692721226" sldId="287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766491153" sldId="288"/>
        </pc:sldMkLst>
      </pc:sldChg>
      <pc:sldChg chg="add del replId">
        <pc:chgData name="Luke Pulaski" userId="50ef1bfb-b847-4b03-b994-0e643f64fa1a" providerId="ADAL" clId="{6505EB32-82E3-B84E-B277-7C0308D5DBEE}" dt="2025-04-22T18:48:39.557" v="675" actId="2696"/>
        <pc:sldMkLst>
          <pc:docMk/>
          <pc:sldMk cId="2019446155" sldId="288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311891514" sldId="289"/>
        </pc:sldMkLst>
      </pc:sldChg>
      <pc:sldChg chg="add del">
        <pc:chgData name="Luke Pulaski" userId="50ef1bfb-b847-4b03-b994-0e643f64fa1a" providerId="ADAL" clId="{6505EB32-82E3-B84E-B277-7C0308D5DBEE}" dt="2025-04-22T18:48:39.557" v="675" actId="2696"/>
        <pc:sldMkLst>
          <pc:docMk/>
          <pc:sldMk cId="3996482545" sldId="289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3081438869" sldId="290"/>
        </pc:sldMkLst>
      </pc:sldChg>
      <pc:sldChg chg="add del">
        <pc:chgData name="Luke Pulaski" userId="50ef1bfb-b847-4b03-b994-0e643f64fa1a" providerId="ADAL" clId="{6505EB32-82E3-B84E-B277-7C0308D5DBEE}" dt="2025-04-22T18:48:39.557" v="675" actId="2696"/>
        <pc:sldMkLst>
          <pc:docMk/>
          <pc:sldMk cId="4137864462" sldId="290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245267338" sldId="291"/>
        </pc:sldMkLst>
      </pc:sldChg>
      <pc:sldChg chg="add del replId">
        <pc:chgData name="Luke Pulaski" userId="50ef1bfb-b847-4b03-b994-0e643f64fa1a" providerId="ADAL" clId="{6505EB32-82E3-B84E-B277-7C0308D5DBEE}" dt="2025-04-22T18:48:39.557" v="675" actId="2696"/>
        <pc:sldMkLst>
          <pc:docMk/>
          <pc:sldMk cId="2936143724" sldId="291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85561088" sldId="292"/>
        </pc:sldMkLst>
      </pc:sldChg>
      <pc:sldChg chg="add del replId">
        <pc:chgData name="Luke Pulaski" userId="50ef1bfb-b847-4b03-b994-0e643f64fa1a" providerId="ADAL" clId="{6505EB32-82E3-B84E-B277-7C0308D5DBEE}" dt="2025-04-22T18:48:39.557" v="675" actId="2696"/>
        <pc:sldMkLst>
          <pc:docMk/>
          <pc:sldMk cId="3554501369" sldId="292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1010660810" sldId="293"/>
        </pc:sldMkLst>
      </pc:sldChg>
      <pc:sldChg chg="add del replId">
        <pc:chgData name="Luke Pulaski" userId="50ef1bfb-b847-4b03-b994-0e643f64fa1a" providerId="ADAL" clId="{6505EB32-82E3-B84E-B277-7C0308D5DBEE}" dt="2025-04-22T18:48:39.557" v="675" actId="2696"/>
        <pc:sldMkLst>
          <pc:docMk/>
          <pc:sldMk cId="3502409792" sldId="293"/>
        </pc:sldMkLst>
      </pc:sldChg>
      <pc:sldChg chg="add del replId">
        <pc:chgData name="Luke Pulaski" userId="50ef1bfb-b847-4b03-b994-0e643f64fa1a" providerId="ADAL" clId="{6505EB32-82E3-B84E-B277-7C0308D5DBEE}" dt="2025-04-22T18:48:39.557" v="675" actId="2696"/>
        <pc:sldMkLst>
          <pc:docMk/>
          <pc:sldMk cId="1512257477" sldId="294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3350036859" sldId="294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561184129" sldId="295"/>
        </pc:sldMkLst>
      </pc:sldChg>
      <pc:sldChg chg="add del setBg">
        <pc:chgData name="Luke Pulaski" userId="50ef1bfb-b847-4b03-b994-0e643f64fa1a" providerId="ADAL" clId="{6505EB32-82E3-B84E-B277-7C0308D5DBEE}" dt="2025-04-22T18:36:27.578" v="15" actId="2696"/>
        <pc:sldMkLst>
          <pc:docMk/>
          <pc:sldMk cId="2417118925" sldId="295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39005575" sldId="296"/>
        </pc:sldMkLst>
      </pc:sldChg>
      <pc:sldChg chg="addSp delSp modSp add mod ord">
        <pc:chgData name="Luke Pulaski" userId="50ef1bfb-b847-4b03-b994-0e643f64fa1a" providerId="ADAL" clId="{6505EB32-82E3-B84E-B277-7C0308D5DBEE}" dt="2025-04-22T18:45:05.976" v="424" actId="20577"/>
        <pc:sldMkLst>
          <pc:docMk/>
          <pc:sldMk cId="3751968939" sldId="296"/>
        </pc:sldMkLst>
        <pc:spChg chg="add del mod">
          <ac:chgData name="Luke Pulaski" userId="50ef1bfb-b847-4b03-b994-0e643f64fa1a" providerId="ADAL" clId="{6505EB32-82E3-B84E-B277-7C0308D5DBEE}" dt="2025-04-22T18:45:05.976" v="424" actId="20577"/>
          <ac:spMkLst>
            <pc:docMk/>
            <pc:sldMk cId="3751968939" sldId="296"/>
            <ac:spMk id="2" creationId="{56DD8D3D-0DC8-8E76-46EC-E78ED1B48FAA}"/>
          </ac:spMkLst>
        </pc:spChg>
      </pc:sldChg>
      <pc:sldChg chg="add del">
        <pc:chgData name="Luke Pulaski" userId="50ef1bfb-b847-4b03-b994-0e643f64fa1a" providerId="ADAL" clId="{6505EB32-82E3-B84E-B277-7C0308D5DBEE}" dt="2025-04-22T18:38:32.507" v="37" actId="2890"/>
        <pc:sldMkLst>
          <pc:docMk/>
          <pc:sldMk cId="40264341" sldId="297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570772149" sldId="297"/>
        </pc:sldMkLst>
      </pc:sldChg>
      <pc:sldChg chg="modSp add mod ord">
        <pc:chgData name="Luke Pulaski" userId="50ef1bfb-b847-4b03-b994-0e643f64fa1a" providerId="ADAL" clId="{6505EB32-82E3-B84E-B277-7C0308D5DBEE}" dt="2025-04-22T18:46:25.334" v="512" actId="20577"/>
        <pc:sldMkLst>
          <pc:docMk/>
          <pc:sldMk cId="3316852817" sldId="297"/>
        </pc:sldMkLst>
        <pc:spChg chg="mod">
          <ac:chgData name="Luke Pulaski" userId="50ef1bfb-b847-4b03-b994-0e643f64fa1a" providerId="ADAL" clId="{6505EB32-82E3-B84E-B277-7C0308D5DBEE}" dt="2025-04-22T18:46:25.334" v="512" actId="20577"/>
          <ac:spMkLst>
            <pc:docMk/>
            <pc:sldMk cId="3316852817" sldId="297"/>
            <ac:spMk id="2" creationId="{2D4D7F33-C5BD-840D-A161-A15F692EB636}"/>
          </ac:spMkLst>
        </pc:spChg>
      </pc:sldChg>
      <pc:sldChg chg="modSp add mod">
        <pc:chgData name="Luke Pulaski" userId="50ef1bfb-b847-4b03-b994-0e643f64fa1a" providerId="ADAL" clId="{6505EB32-82E3-B84E-B277-7C0308D5DBEE}" dt="2025-04-22T21:34:34.364" v="1261" actId="20577"/>
        <pc:sldMkLst>
          <pc:docMk/>
          <pc:sldMk cId="516843543" sldId="298"/>
        </pc:sldMkLst>
        <pc:spChg chg="mod">
          <ac:chgData name="Luke Pulaski" userId="50ef1bfb-b847-4b03-b994-0e643f64fa1a" providerId="ADAL" clId="{6505EB32-82E3-B84E-B277-7C0308D5DBEE}" dt="2025-04-22T21:34:34.364" v="1261" actId="20577"/>
          <ac:spMkLst>
            <pc:docMk/>
            <pc:sldMk cId="516843543" sldId="298"/>
            <ac:spMk id="2" creationId="{C62096EE-290A-42D0-D3BB-13FBE420A56E}"/>
          </ac:spMkLst>
        </pc:spChg>
      </pc:sldChg>
      <pc:sldChg chg="add del">
        <pc:chgData name="Luke Pulaski" userId="50ef1bfb-b847-4b03-b994-0e643f64fa1a" providerId="ADAL" clId="{6505EB32-82E3-B84E-B277-7C0308D5DBEE}" dt="2025-04-22T18:38:31.149" v="36" actId="2890"/>
        <pc:sldMkLst>
          <pc:docMk/>
          <pc:sldMk cId="1230925894" sldId="298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1708810495" sldId="298"/>
        </pc:sldMkLst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1704767637" sldId="299"/>
        </pc:sldMkLst>
      </pc:sldChg>
      <pc:sldChg chg="modSp add mod replId">
        <pc:chgData name="Luke Pulaski" userId="50ef1bfb-b847-4b03-b994-0e643f64fa1a" providerId="ADAL" clId="{6505EB32-82E3-B84E-B277-7C0308D5DBEE}" dt="2025-04-22T18:53:46.450" v="935" actId="20577"/>
        <pc:sldMkLst>
          <pc:docMk/>
          <pc:sldMk cId="2017337015" sldId="299"/>
        </pc:sldMkLst>
        <pc:spChg chg="mod">
          <ac:chgData name="Luke Pulaski" userId="50ef1bfb-b847-4b03-b994-0e643f64fa1a" providerId="ADAL" clId="{6505EB32-82E3-B84E-B277-7C0308D5DBEE}" dt="2025-04-22T18:53:46.450" v="935" actId="20577"/>
          <ac:spMkLst>
            <pc:docMk/>
            <pc:sldMk cId="2017337015" sldId="299"/>
            <ac:spMk id="2" creationId="{8DE63D4B-E71B-C92C-CFA6-CAD43FBAFF8A}"/>
          </ac:spMkLst>
        </pc:spChg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375869070" sldId="300"/>
        </pc:sldMkLst>
      </pc:sldChg>
      <pc:sldChg chg="addSp delSp modSp add mod">
        <pc:chgData name="Luke Pulaski" userId="50ef1bfb-b847-4b03-b994-0e643f64fa1a" providerId="ADAL" clId="{6505EB32-82E3-B84E-B277-7C0308D5DBEE}" dt="2025-04-29T15:53:25.457" v="1922" actId="1076"/>
        <pc:sldMkLst>
          <pc:docMk/>
          <pc:sldMk cId="3233971326" sldId="300"/>
        </pc:sldMkLst>
        <pc:picChg chg="add mod">
          <ac:chgData name="Luke Pulaski" userId="50ef1bfb-b847-4b03-b994-0e643f64fa1a" providerId="ADAL" clId="{6505EB32-82E3-B84E-B277-7C0308D5DBEE}" dt="2025-04-29T15:53:25.457" v="1922" actId="1076"/>
          <ac:picMkLst>
            <pc:docMk/>
            <pc:sldMk cId="3233971326" sldId="300"/>
            <ac:picMk id="10" creationId="{679AD73B-6200-4FBC-935A-6385E7D550C2}"/>
          </ac:picMkLst>
        </pc:picChg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2062466217" sldId="301"/>
        </pc:sldMkLst>
      </pc:sldChg>
      <pc:sldChg chg="addSp delSp modSp add mod">
        <pc:chgData name="Luke Pulaski" userId="50ef1bfb-b847-4b03-b994-0e643f64fa1a" providerId="ADAL" clId="{6505EB32-82E3-B84E-B277-7C0308D5DBEE}" dt="2025-04-29T15:53:46.694" v="1929" actId="1076"/>
        <pc:sldMkLst>
          <pc:docMk/>
          <pc:sldMk cId="3475231159" sldId="301"/>
        </pc:sldMkLst>
        <pc:picChg chg="add mod">
          <ac:chgData name="Luke Pulaski" userId="50ef1bfb-b847-4b03-b994-0e643f64fa1a" providerId="ADAL" clId="{6505EB32-82E3-B84E-B277-7C0308D5DBEE}" dt="2025-04-29T15:53:46.694" v="1929" actId="1076"/>
          <ac:picMkLst>
            <pc:docMk/>
            <pc:sldMk cId="3475231159" sldId="301"/>
            <ac:picMk id="10" creationId="{9B43E1BD-8486-A936-EC24-96F1B3D80E14}"/>
          </ac:picMkLst>
        </pc:picChg>
      </pc:sldChg>
      <pc:sldChg chg="del">
        <pc:chgData name="Luke Pulaski" userId="50ef1bfb-b847-4b03-b994-0e643f64fa1a" providerId="ADAL" clId="{6505EB32-82E3-B84E-B277-7C0308D5DBEE}" dt="2025-04-22T18:35:34.305" v="6" actId="2696"/>
        <pc:sldMkLst>
          <pc:docMk/>
          <pc:sldMk cId="431238484" sldId="302"/>
        </pc:sldMkLst>
      </pc:sldChg>
      <pc:sldChg chg="addSp delSp modSp add mod">
        <pc:chgData name="Luke Pulaski" userId="50ef1bfb-b847-4b03-b994-0e643f64fa1a" providerId="ADAL" clId="{6505EB32-82E3-B84E-B277-7C0308D5DBEE}" dt="2025-04-29T15:54:55.038" v="1936" actId="1076"/>
        <pc:sldMkLst>
          <pc:docMk/>
          <pc:sldMk cId="4063297933" sldId="302"/>
        </pc:sldMkLst>
        <pc:picChg chg="add mod">
          <ac:chgData name="Luke Pulaski" userId="50ef1bfb-b847-4b03-b994-0e643f64fa1a" providerId="ADAL" clId="{6505EB32-82E3-B84E-B277-7C0308D5DBEE}" dt="2025-04-29T15:54:55.038" v="1936" actId="1076"/>
          <ac:picMkLst>
            <pc:docMk/>
            <pc:sldMk cId="4063297933" sldId="302"/>
            <ac:picMk id="8" creationId="{010FD202-864C-4C7A-546A-215FB7BF40F3}"/>
          </ac:picMkLst>
        </pc:picChg>
      </pc:sldChg>
      <pc:sldChg chg="addSp delSp modSp add mod replId">
        <pc:chgData name="Luke Pulaski" userId="50ef1bfb-b847-4b03-b994-0e643f64fa1a" providerId="ADAL" clId="{6505EB32-82E3-B84E-B277-7C0308D5DBEE}" dt="2025-04-29T15:55:09.983" v="1943" actId="1076"/>
        <pc:sldMkLst>
          <pc:docMk/>
          <pc:sldMk cId="2524815497" sldId="303"/>
        </pc:sldMkLst>
        <pc:picChg chg="add mod">
          <ac:chgData name="Luke Pulaski" userId="50ef1bfb-b847-4b03-b994-0e643f64fa1a" providerId="ADAL" clId="{6505EB32-82E3-B84E-B277-7C0308D5DBEE}" dt="2025-04-29T15:55:09.983" v="1943" actId="1076"/>
          <ac:picMkLst>
            <pc:docMk/>
            <pc:sldMk cId="2524815497" sldId="303"/>
            <ac:picMk id="8" creationId="{48CD9403-4E83-ECFC-2BE0-38C672630A43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5:55:25.348" v="1951" actId="1076"/>
        <pc:sldMkLst>
          <pc:docMk/>
          <pc:sldMk cId="1038779767" sldId="304"/>
        </pc:sldMkLst>
        <pc:picChg chg="add mod">
          <ac:chgData name="Luke Pulaski" userId="50ef1bfb-b847-4b03-b994-0e643f64fa1a" providerId="ADAL" clId="{6505EB32-82E3-B84E-B277-7C0308D5DBEE}" dt="2025-04-29T15:55:25.348" v="1951" actId="1076"/>
          <ac:picMkLst>
            <pc:docMk/>
            <pc:sldMk cId="1038779767" sldId="304"/>
            <ac:picMk id="6" creationId="{BBD431D6-F605-A9AC-604C-E381554E129B}"/>
          </ac:picMkLst>
        </pc:picChg>
      </pc:sldChg>
      <pc:sldChg chg="addSp delSp modSp add mod replId">
        <pc:chgData name="Luke Pulaski" userId="50ef1bfb-b847-4b03-b994-0e643f64fa1a" providerId="ADAL" clId="{6505EB32-82E3-B84E-B277-7C0308D5DBEE}" dt="2025-04-29T15:56:03.981" v="1958" actId="1076"/>
        <pc:sldMkLst>
          <pc:docMk/>
          <pc:sldMk cId="2702323204" sldId="305"/>
        </pc:sldMkLst>
        <pc:picChg chg="add mod">
          <ac:chgData name="Luke Pulaski" userId="50ef1bfb-b847-4b03-b994-0e643f64fa1a" providerId="ADAL" clId="{6505EB32-82E3-B84E-B277-7C0308D5DBEE}" dt="2025-04-29T15:56:03.981" v="1958" actId="1076"/>
          <ac:picMkLst>
            <pc:docMk/>
            <pc:sldMk cId="2702323204" sldId="305"/>
            <ac:picMk id="4" creationId="{034E4F48-CB68-1871-8E32-40F4A22477F9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5:56:28.026" v="1965" actId="1076"/>
        <pc:sldMkLst>
          <pc:docMk/>
          <pc:sldMk cId="3262494173" sldId="306"/>
        </pc:sldMkLst>
        <pc:picChg chg="add mod">
          <ac:chgData name="Luke Pulaski" userId="50ef1bfb-b847-4b03-b994-0e643f64fa1a" providerId="ADAL" clId="{6505EB32-82E3-B84E-B277-7C0308D5DBEE}" dt="2025-04-29T15:56:28.026" v="1965" actId="1076"/>
          <ac:picMkLst>
            <pc:docMk/>
            <pc:sldMk cId="3262494173" sldId="306"/>
            <ac:picMk id="4" creationId="{42D5AC58-9BBE-B7A5-60E3-10497A1E4B5B}"/>
          </ac:picMkLst>
        </pc:picChg>
      </pc:sldChg>
      <pc:sldChg chg="addSp delSp modSp add mod replId">
        <pc:chgData name="Luke Pulaski" userId="50ef1bfb-b847-4b03-b994-0e643f64fa1a" providerId="ADAL" clId="{6505EB32-82E3-B84E-B277-7C0308D5DBEE}" dt="2025-04-29T15:56:43.273" v="1972" actId="1076"/>
        <pc:sldMkLst>
          <pc:docMk/>
          <pc:sldMk cId="3818564941" sldId="307"/>
        </pc:sldMkLst>
        <pc:picChg chg="add mod">
          <ac:chgData name="Luke Pulaski" userId="50ef1bfb-b847-4b03-b994-0e643f64fa1a" providerId="ADAL" clId="{6505EB32-82E3-B84E-B277-7C0308D5DBEE}" dt="2025-04-29T15:56:43.273" v="1972" actId="1076"/>
          <ac:picMkLst>
            <pc:docMk/>
            <pc:sldMk cId="3818564941" sldId="307"/>
            <ac:picMk id="4" creationId="{95FB4D92-D278-3ED6-1774-C7427EE276DB}"/>
          </ac:picMkLst>
        </pc:picChg>
      </pc:sldChg>
      <pc:sldChg chg="addSp delSp modSp add mod replId">
        <pc:chgData name="Luke Pulaski" userId="50ef1bfb-b847-4b03-b994-0e643f64fa1a" providerId="ADAL" clId="{6505EB32-82E3-B84E-B277-7C0308D5DBEE}" dt="2025-04-29T15:57:02.226" v="1980" actId="1076"/>
        <pc:sldMkLst>
          <pc:docMk/>
          <pc:sldMk cId="1451995181" sldId="308"/>
        </pc:sldMkLst>
        <pc:picChg chg="add mod">
          <ac:chgData name="Luke Pulaski" userId="50ef1bfb-b847-4b03-b994-0e643f64fa1a" providerId="ADAL" clId="{6505EB32-82E3-B84E-B277-7C0308D5DBEE}" dt="2025-04-29T15:57:02.226" v="1980" actId="1076"/>
          <ac:picMkLst>
            <pc:docMk/>
            <pc:sldMk cId="1451995181" sldId="308"/>
            <ac:picMk id="4" creationId="{AA4B7D27-77F3-C573-642C-752E278D30F0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5:57:40.316" v="1994" actId="1076"/>
        <pc:sldMkLst>
          <pc:docMk/>
          <pc:sldMk cId="651089436" sldId="309"/>
        </pc:sldMkLst>
        <pc:picChg chg="add mod">
          <ac:chgData name="Luke Pulaski" userId="50ef1bfb-b847-4b03-b994-0e643f64fa1a" providerId="ADAL" clId="{6505EB32-82E3-B84E-B277-7C0308D5DBEE}" dt="2025-04-29T15:57:40.316" v="1994" actId="1076"/>
          <ac:picMkLst>
            <pc:docMk/>
            <pc:sldMk cId="651089436" sldId="309"/>
            <ac:picMk id="4" creationId="{A41283B5-A321-7BD7-6D94-84E07DB95937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5:58:06.057" v="2001" actId="1076"/>
        <pc:sldMkLst>
          <pc:docMk/>
          <pc:sldMk cId="2863475898" sldId="310"/>
        </pc:sldMkLst>
        <pc:picChg chg="add mod">
          <ac:chgData name="Luke Pulaski" userId="50ef1bfb-b847-4b03-b994-0e643f64fa1a" providerId="ADAL" clId="{6505EB32-82E3-B84E-B277-7C0308D5DBEE}" dt="2025-04-29T15:58:06.057" v="2001" actId="1076"/>
          <ac:picMkLst>
            <pc:docMk/>
            <pc:sldMk cId="2863475898" sldId="310"/>
            <ac:picMk id="4" creationId="{05DD27B3-4D5F-DC49-6C4C-A275258A57B7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5:58:32.657" v="2008" actId="1076"/>
        <pc:sldMkLst>
          <pc:docMk/>
          <pc:sldMk cId="3935280170" sldId="311"/>
        </pc:sldMkLst>
        <pc:picChg chg="add mod">
          <ac:chgData name="Luke Pulaski" userId="50ef1bfb-b847-4b03-b994-0e643f64fa1a" providerId="ADAL" clId="{6505EB32-82E3-B84E-B277-7C0308D5DBEE}" dt="2025-04-29T15:58:32.657" v="2008" actId="1076"/>
          <ac:picMkLst>
            <pc:docMk/>
            <pc:sldMk cId="3935280170" sldId="311"/>
            <ac:picMk id="4" creationId="{24F3F07B-A4AE-D7C5-2DDE-4975E4E5345C}"/>
          </ac:picMkLst>
        </pc:picChg>
      </pc:sldChg>
      <pc:sldChg chg="addSp delSp modSp add mod replId">
        <pc:chgData name="Luke Pulaski" userId="50ef1bfb-b847-4b03-b994-0e643f64fa1a" providerId="ADAL" clId="{6505EB32-82E3-B84E-B277-7C0308D5DBEE}" dt="2025-04-29T15:58:49.983" v="2016" actId="1076"/>
        <pc:sldMkLst>
          <pc:docMk/>
          <pc:sldMk cId="1117302688" sldId="312"/>
        </pc:sldMkLst>
        <pc:picChg chg="add mod">
          <ac:chgData name="Luke Pulaski" userId="50ef1bfb-b847-4b03-b994-0e643f64fa1a" providerId="ADAL" clId="{6505EB32-82E3-B84E-B277-7C0308D5DBEE}" dt="2025-04-29T15:58:49.983" v="2016" actId="1076"/>
          <ac:picMkLst>
            <pc:docMk/>
            <pc:sldMk cId="1117302688" sldId="312"/>
            <ac:picMk id="4" creationId="{3589DCC6-05C4-B410-B8F9-DA54F4E4917D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2:05.373" v="2086" actId="1076"/>
        <pc:sldMkLst>
          <pc:docMk/>
          <pc:sldMk cId="3310352677" sldId="313"/>
        </pc:sldMkLst>
        <pc:picChg chg="add mod">
          <ac:chgData name="Luke Pulaski" userId="50ef1bfb-b847-4b03-b994-0e643f64fa1a" providerId="ADAL" clId="{6505EB32-82E3-B84E-B277-7C0308D5DBEE}" dt="2025-04-29T16:02:05.373" v="2086" actId="1076"/>
          <ac:picMkLst>
            <pc:docMk/>
            <pc:sldMk cId="3310352677" sldId="313"/>
            <ac:picMk id="4" creationId="{C67B7389-3BD3-F2F9-71D8-AE86871E0F01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2:20.802" v="2093" actId="1076"/>
        <pc:sldMkLst>
          <pc:docMk/>
          <pc:sldMk cId="1319404651" sldId="314"/>
        </pc:sldMkLst>
        <pc:picChg chg="add mod">
          <ac:chgData name="Luke Pulaski" userId="50ef1bfb-b847-4b03-b994-0e643f64fa1a" providerId="ADAL" clId="{6505EB32-82E3-B84E-B277-7C0308D5DBEE}" dt="2025-04-29T16:02:20.802" v="2093" actId="1076"/>
          <ac:picMkLst>
            <pc:docMk/>
            <pc:sldMk cId="1319404651" sldId="314"/>
            <ac:picMk id="4" creationId="{8B5AF41F-A7C6-B824-05E0-C759C9FE10FA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2:46.510" v="2101" actId="1076"/>
        <pc:sldMkLst>
          <pc:docMk/>
          <pc:sldMk cId="3284212356" sldId="315"/>
        </pc:sldMkLst>
        <pc:picChg chg="add mod">
          <ac:chgData name="Luke Pulaski" userId="50ef1bfb-b847-4b03-b994-0e643f64fa1a" providerId="ADAL" clId="{6505EB32-82E3-B84E-B277-7C0308D5DBEE}" dt="2025-04-29T16:02:46.510" v="2101" actId="1076"/>
          <ac:picMkLst>
            <pc:docMk/>
            <pc:sldMk cId="3284212356" sldId="315"/>
            <ac:picMk id="4" creationId="{BA86B4EA-F407-4921-D29F-C468F6F55D54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3:11.319" v="2108" actId="1076"/>
        <pc:sldMkLst>
          <pc:docMk/>
          <pc:sldMk cId="953918097" sldId="316"/>
        </pc:sldMkLst>
        <pc:picChg chg="add mod">
          <ac:chgData name="Luke Pulaski" userId="50ef1bfb-b847-4b03-b994-0e643f64fa1a" providerId="ADAL" clId="{6505EB32-82E3-B84E-B277-7C0308D5DBEE}" dt="2025-04-29T16:03:11.319" v="2108" actId="1076"/>
          <ac:picMkLst>
            <pc:docMk/>
            <pc:sldMk cId="953918097" sldId="316"/>
            <ac:picMk id="4" creationId="{40630C75-FE68-2258-D463-D0B6A6680A68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4:48.649" v="2140" actId="1076"/>
        <pc:sldMkLst>
          <pc:docMk/>
          <pc:sldMk cId="3892505732" sldId="317"/>
        </pc:sldMkLst>
        <pc:picChg chg="add mod">
          <ac:chgData name="Luke Pulaski" userId="50ef1bfb-b847-4b03-b994-0e643f64fa1a" providerId="ADAL" clId="{6505EB32-82E3-B84E-B277-7C0308D5DBEE}" dt="2025-04-29T16:04:48.649" v="2140" actId="1076"/>
          <ac:picMkLst>
            <pc:docMk/>
            <pc:sldMk cId="3892505732" sldId="317"/>
            <ac:picMk id="4" creationId="{1E6268E4-161A-2525-7E6C-22D673EB6B08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5:04.352" v="2147" actId="1076"/>
        <pc:sldMkLst>
          <pc:docMk/>
          <pc:sldMk cId="3275601753" sldId="318"/>
        </pc:sldMkLst>
        <pc:picChg chg="add mod">
          <ac:chgData name="Luke Pulaski" userId="50ef1bfb-b847-4b03-b994-0e643f64fa1a" providerId="ADAL" clId="{6505EB32-82E3-B84E-B277-7C0308D5DBEE}" dt="2025-04-29T16:05:04.352" v="2147" actId="1076"/>
          <ac:picMkLst>
            <pc:docMk/>
            <pc:sldMk cId="3275601753" sldId="318"/>
            <ac:picMk id="4" creationId="{1AED1EA7-9885-1755-F7E2-128D23993288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5:22.806" v="2155" actId="1076"/>
        <pc:sldMkLst>
          <pc:docMk/>
          <pc:sldMk cId="2449181002" sldId="319"/>
        </pc:sldMkLst>
        <pc:picChg chg="add mod">
          <ac:chgData name="Luke Pulaski" userId="50ef1bfb-b847-4b03-b994-0e643f64fa1a" providerId="ADAL" clId="{6505EB32-82E3-B84E-B277-7C0308D5DBEE}" dt="2025-04-29T16:05:22.806" v="2155" actId="1076"/>
          <ac:picMkLst>
            <pc:docMk/>
            <pc:sldMk cId="2449181002" sldId="319"/>
            <ac:picMk id="4" creationId="{91832313-979C-6545-00CD-11B89DBE0EBB}"/>
          </ac:picMkLst>
        </pc:picChg>
      </pc:sldChg>
      <pc:sldChg chg="add del">
        <pc:chgData name="Luke Pulaski" userId="50ef1bfb-b847-4b03-b994-0e643f64fa1a" providerId="ADAL" clId="{6505EB32-82E3-B84E-B277-7C0308D5DBEE}" dt="2025-04-22T18:54:30.780" v="983" actId="2696"/>
        <pc:sldMkLst>
          <pc:docMk/>
          <pc:sldMk cId="1135019495" sldId="320"/>
        </pc:sldMkLst>
      </pc:sldChg>
      <pc:sldChg chg="addSp delSp modSp add mod">
        <pc:chgData name="Luke Pulaski" userId="50ef1bfb-b847-4b03-b994-0e643f64fa1a" providerId="ADAL" clId="{6505EB32-82E3-B84E-B277-7C0308D5DBEE}" dt="2025-04-29T15:57:22.734" v="1987" actId="1076"/>
        <pc:sldMkLst>
          <pc:docMk/>
          <pc:sldMk cId="2606570279" sldId="321"/>
        </pc:sldMkLst>
        <pc:picChg chg="add mod">
          <ac:chgData name="Luke Pulaski" userId="50ef1bfb-b847-4b03-b994-0e643f64fa1a" providerId="ADAL" clId="{6505EB32-82E3-B84E-B277-7C0308D5DBEE}" dt="2025-04-29T15:57:22.734" v="1987" actId="1076"/>
          <ac:picMkLst>
            <pc:docMk/>
            <pc:sldMk cId="2606570279" sldId="321"/>
            <ac:picMk id="4" creationId="{896FB2C2-9395-0E77-EB43-FE6C2009A1E6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3:33.872" v="2116" actId="1076"/>
        <pc:sldMkLst>
          <pc:docMk/>
          <pc:sldMk cId="3247360394" sldId="322"/>
        </pc:sldMkLst>
        <pc:picChg chg="add mod">
          <ac:chgData name="Luke Pulaski" userId="50ef1bfb-b847-4b03-b994-0e643f64fa1a" providerId="ADAL" clId="{6505EB32-82E3-B84E-B277-7C0308D5DBEE}" dt="2025-04-29T16:03:33.872" v="2116" actId="1076"/>
          <ac:picMkLst>
            <pc:docMk/>
            <pc:sldMk cId="3247360394" sldId="322"/>
            <ac:picMk id="4" creationId="{81045E1C-0B4B-13B5-1F31-D3C71F7B2788}"/>
          </ac:picMkLst>
        </pc:picChg>
      </pc:sldChg>
      <pc:sldChg chg="addSp delSp modSp add mod replId">
        <pc:chgData name="Luke Pulaski" userId="50ef1bfb-b847-4b03-b994-0e643f64fa1a" providerId="ADAL" clId="{6505EB32-82E3-B84E-B277-7C0308D5DBEE}" dt="2025-04-29T16:04:31.506" v="2133" actId="1076"/>
        <pc:sldMkLst>
          <pc:docMk/>
          <pc:sldMk cId="401124252" sldId="323"/>
        </pc:sldMkLst>
        <pc:picChg chg="add mod">
          <ac:chgData name="Luke Pulaski" userId="50ef1bfb-b847-4b03-b994-0e643f64fa1a" providerId="ADAL" clId="{6505EB32-82E3-B84E-B277-7C0308D5DBEE}" dt="2025-04-29T16:04:31.506" v="2133" actId="1076"/>
          <ac:picMkLst>
            <pc:docMk/>
            <pc:sldMk cId="401124252" sldId="323"/>
            <ac:picMk id="6" creationId="{2164BBB7-2E81-6414-D247-27259B089F88}"/>
          </ac:picMkLst>
        </pc:picChg>
      </pc:sldChg>
      <pc:sldChg chg="modSp add del mod">
        <pc:chgData name="Luke Pulaski" userId="50ef1bfb-b847-4b03-b994-0e643f64fa1a" providerId="ADAL" clId="{6505EB32-82E3-B84E-B277-7C0308D5DBEE}" dt="2025-04-22T21:34:07.899" v="1246" actId="2696"/>
        <pc:sldMkLst>
          <pc:docMk/>
          <pc:sldMk cId="2966685614" sldId="324"/>
        </pc:sldMkLst>
      </pc:sldChg>
      <pc:sldChg chg="delSp modSp add del mod">
        <pc:chgData name="Luke Pulaski" userId="50ef1bfb-b847-4b03-b994-0e643f64fa1a" providerId="ADAL" clId="{6505EB32-82E3-B84E-B277-7C0308D5DBEE}" dt="2025-04-22T18:54:46.852" v="1005" actId="2696"/>
        <pc:sldMkLst>
          <pc:docMk/>
          <pc:sldMk cId="3085089059" sldId="324"/>
        </pc:sldMkLst>
      </pc:sldChg>
      <pc:sldChg chg="add del replId">
        <pc:chgData name="Luke Pulaski" userId="50ef1bfb-b847-4b03-b994-0e643f64fa1a" providerId="ADAL" clId="{6505EB32-82E3-B84E-B277-7C0308D5DBEE}" dt="2025-04-22T18:52:48.964" v="876" actId="2696"/>
        <pc:sldMkLst>
          <pc:docMk/>
          <pc:sldMk cId="3487760737" sldId="324"/>
        </pc:sldMkLst>
      </pc:sldChg>
      <pc:sldChg chg="addSp delSp modSp add del mod ord">
        <pc:chgData name="Luke Pulaski" userId="50ef1bfb-b847-4b03-b994-0e643f64fa1a" providerId="ADAL" clId="{6505EB32-82E3-B84E-B277-7C0308D5DBEE}" dt="2025-04-29T18:24:11.968" v="2165" actId="2696"/>
        <pc:sldMkLst>
          <pc:docMk/>
          <pc:sldMk cId="1246909250" sldId="325"/>
        </pc:sldMkLst>
      </pc:sldChg>
      <pc:sldChg chg="add del replId">
        <pc:chgData name="Luke Pulaski" userId="50ef1bfb-b847-4b03-b994-0e643f64fa1a" providerId="ADAL" clId="{6505EB32-82E3-B84E-B277-7C0308D5DBEE}" dt="2025-04-22T18:52:48.964" v="876" actId="2696"/>
        <pc:sldMkLst>
          <pc:docMk/>
          <pc:sldMk cId="1680545125" sldId="325"/>
        </pc:sldMkLst>
      </pc:sldChg>
      <pc:sldChg chg="add">
        <pc:chgData name="Luke Pulaski" userId="50ef1bfb-b847-4b03-b994-0e643f64fa1a" providerId="ADAL" clId="{6505EB32-82E3-B84E-B277-7C0308D5DBEE}" dt="2025-04-22T21:34:24.299" v="1249" actId="2890"/>
        <pc:sldMkLst>
          <pc:docMk/>
          <pc:sldMk cId="2045093407" sldId="326"/>
        </pc:sldMkLst>
      </pc:sldChg>
      <pc:sldChg chg="add del">
        <pc:chgData name="Luke Pulaski" userId="50ef1bfb-b847-4b03-b994-0e643f64fa1a" providerId="ADAL" clId="{6505EB32-82E3-B84E-B277-7C0308D5DBEE}" dt="2025-04-22T21:34:18.315" v="1248" actId="2890"/>
        <pc:sldMkLst>
          <pc:docMk/>
          <pc:sldMk cId="3561576556" sldId="326"/>
        </pc:sldMkLst>
      </pc:sldChg>
      <pc:sldChg chg="addSp delSp modSp add mod">
        <pc:chgData name="Luke Pulaski" userId="50ef1bfb-b847-4b03-b994-0e643f64fa1a" providerId="ADAL" clId="{6505EB32-82E3-B84E-B277-7C0308D5DBEE}" dt="2025-04-29T15:59:51.240" v="2037" actId="1076"/>
        <pc:sldMkLst>
          <pc:docMk/>
          <pc:sldMk cId="876358527" sldId="327"/>
        </pc:sldMkLst>
        <pc:picChg chg="add mod">
          <ac:chgData name="Luke Pulaski" userId="50ef1bfb-b847-4b03-b994-0e643f64fa1a" providerId="ADAL" clId="{6505EB32-82E3-B84E-B277-7C0308D5DBEE}" dt="2025-04-29T15:59:51.240" v="2037" actId="1076"/>
          <ac:picMkLst>
            <pc:docMk/>
            <pc:sldMk cId="876358527" sldId="327"/>
            <ac:picMk id="4" creationId="{BA05C516-8607-8A8F-DEBB-4EB9E1A71560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0:05.248" v="2044" actId="1076"/>
        <pc:sldMkLst>
          <pc:docMk/>
          <pc:sldMk cId="950831489" sldId="328"/>
        </pc:sldMkLst>
        <pc:picChg chg="add mod">
          <ac:chgData name="Luke Pulaski" userId="50ef1bfb-b847-4b03-b994-0e643f64fa1a" providerId="ADAL" clId="{6505EB32-82E3-B84E-B277-7C0308D5DBEE}" dt="2025-04-29T16:00:05.248" v="2044" actId="1076"/>
          <ac:picMkLst>
            <pc:docMk/>
            <pc:sldMk cId="950831489" sldId="328"/>
            <ac:picMk id="4" creationId="{90C9EEE1-28C7-A667-A378-C2EBE859B04D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0:22.499" v="2049" actId="1076"/>
        <pc:sldMkLst>
          <pc:docMk/>
          <pc:sldMk cId="1020931205" sldId="329"/>
        </pc:sldMkLst>
        <pc:picChg chg="add mod">
          <ac:chgData name="Luke Pulaski" userId="50ef1bfb-b847-4b03-b994-0e643f64fa1a" providerId="ADAL" clId="{6505EB32-82E3-B84E-B277-7C0308D5DBEE}" dt="2025-04-29T16:00:22.499" v="2049" actId="1076"/>
          <ac:picMkLst>
            <pc:docMk/>
            <pc:sldMk cId="1020931205" sldId="329"/>
            <ac:picMk id="4" creationId="{64A1EBFD-E21D-2241-8FF0-3690439934B8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0:35.283" v="2056" actId="1076"/>
        <pc:sldMkLst>
          <pc:docMk/>
          <pc:sldMk cId="2057814936" sldId="330"/>
        </pc:sldMkLst>
        <pc:picChg chg="add mod">
          <ac:chgData name="Luke Pulaski" userId="50ef1bfb-b847-4b03-b994-0e643f64fa1a" providerId="ADAL" clId="{6505EB32-82E3-B84E-B277-7C0308D5DBEE}" dt="2025-04-29T16:00:35.283" v="2056" actId="1076"/>
          <ac:picMkLst>
            <pc:docMk/>
            <pc:sldMk cId="2057814936" sldId="330"/>
            <ac:picMk id="4" creationId="{B5BE1123-23D2-DBEA-2A31-0575F9F8C9EE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0:50.307" v="2063" actId="1076"/>
        <pc:sldMkLst>
          <pc:docMk/>
          <pc:sldMk cId="3909744007" sldId="331"/>
        </pc:sldMkLst>
        <pc:picChg chg="add mod">
          <ac:chgData name="Luke Pulaski" userId="50ef1bfb-b847-4b03-b994-0e643f64fa1a" providerId="ADAL" clId="{6505EB32-82E3-B84E-B277-7C0308D5DBEE}" dt="2025-04-29T16:00:50.307" v="2063" actId="1076"/>
          <ac:picMkLst>
            <pc:docMk/>
            <pc:sldMk cId="3909744007" sldId="331"/>
            <ac:picMk id="4" creationId="{8510E687-3A0C-9A1A-D836-9B0A5B297024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1:11.978" v="2071" actId="1076"/>
        <pc:sldMkLst>
          <pc:docMk/>
          <pc:sldMk cId="2231625366" sldId="332"/>
        </pc:sldMkLst>
        <pc:picChg chg="add mod">
          <ac:chgData name="Luke Pulaski" userId="50ef1bfb-b847-4b03-b994-0e643f64fa1a" providerId="ADAL" clId="{6505EB32-82E3-B84E-B277-7C0308D5DBEE}" dt="2025-04-29T16:01:11.978" v="2071" actId="1076"/>
          <ac:picMkLst>
            <pc:docMk/>
            <pc:sldMk cId="2231625366" sldId="332"/>
            <ac:picMk id="4" creationId="{155CB6DA-1968-BF49-ADDB-BEC630064EFF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6:01:27.250" v="2079" actId="1076"/>
        <pc:sldMkLst>
          <pc:docMk/>
          <pc:sldMk cId="1757536122" sldId="333"/>
        </pc:sldMkLst>
        <pc:picChg chg="add mod">
          <ac:chgData name="Luke Pulaski" userId="50ef1bfb-b847-4b03-b994-0e643f64fa1a" providerId="ADAL" clId="{6505EB32-82E3-B84E-B277-7C0308D5DBEE}" dt="2025-04-29T16:01:27.250" v="2079" actId="1076"/>
          <ac:picMkLst>
            <pc:docMk/>
            <pc:sldMk cId="1757536122" sldId="333"/>
            <ac:picMk id="4" creationId="{5177F479-F27F-C642-5E97-29637AF646B5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5:59:12.966" v="2023" actId="1076"/>
        <pc:sldMkLst>
          <pc:docMk/>
          <pc:sldMk cId="1735380517" sldId="334"/>
        </pc:sldMkLst>
        <pc:picChg chg="add mod">
          <ac:chgData name="Luke Pulaski" userId="50ef1bfb-b847-4b03-b994-0e643f64fa1a" providerId="ADAL" clId="{6505EB32-82E3-B84E-B277-7C0308D5DBEE}" dt="2025-04-29T15:59:12.966" v="2023" actId="1076"/>
          <ac:picMkLst>
            <pc:docMk/>
            <pc:sldMk cId="1735380517" sldId="334"/>
            <ac:picMk id="4" creationId="{1FBE17A6-28D5-A2A3-B325-AA4078C6B68E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9T15:59:27.364" v="2030" actId="1076"/>
        <pc:sldMkLst>
          <pc:docMk/>
          <pc:sldMk cId="511924060" sldId="335"/>
        </pc:sldMkLst>
        <pc:picChg chg="add mod">
          <ac:chgData name="Luke Pulaski" userId="50ef1bfb-b847-4b03-b994-0e643f64fa1a" providerId="ADAL" clId="{6505EB32-82E3-B84E-B277-7C0308D5DBEE}" dt="2025-04-29T15:59:27.364" v="2030" actId="1076"/>
          <ac:picMkLst>
            <pc:docMk/>
            <pc:sldMk cId="511924060" sldId="335"/>
            <ac:picMk id="4" creationId="{80BF3FD7-E1EA-F298-9000-8B7DA68956E2}"/>
          </ac:picMkLst>
        </pc:picChg>
      </pc:sldChg>
      <pc:sldChg chg="addSp delSp modSp new mod setBg">
        <pc:chgData name="Luke Pulaski" userId="50ef1bfb-b847-4b03-b994-0e643f64fa1a" providerId="ADAL" clId="{6505EB32-82E3-B84E-B277-7C0308D5DBEE}" dt="2025-04-27T02:44:54.829" v="1674" actId="1076"/>
        <pc:sldMkLst>
          <pc:docMk/>
          <pc:sldMk cId="569096488" sldId="336"/>
        </pc:sldMkLst>
        <pc:spChg chg="add">
          <ac:chgData name="Luke Pulaski" userId="50ef1bfb-b847-4b03-b994-0e643f64fa1a" providerId="ADAL" clId="{6505EB32-82E3-B84E-B277-7C0308D5DBEE}" dt="2025-04-27T02:44:39.621" v="1669" actId="26606"/>
          <ac:spMkLst>
            <pc:docMk/>
            <pc:sldMk cId="569096488" sldId="336"/>
            <ac:spMk id="8" creationId="{42A4FC2C-047E-45A5-965D-8E1E3BF09BC6}"/>
          </ac:spMkLst>
        </pc:spChg>
        <pc:picChg chg="add mod">
          <ac:chgData name="Luke Pulaski" userId="50ef1bfb-b847-4b03-b994-0e643f64fa1a" providerId="ADAL" clId="{6505EB32-82E3-B84E-B277-7C0308D5DBEE}" dt="2025-04-27T02:44:54.829" v="1674" actId="1076"/>
          <ac:picMkLst>
            <pc:docMk/>
            <pc:sldMk cId="569096488" sldId="336"/>
            <ac:picMk id="5" creationId="{7C67E22F-58EC-060F-2C9E-8C1FE4D318A9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45:22.445" v="1679" actId="1076"/>
        <pc:sldMkLst>
          <pc:docMk/>
          <pc:sldMk cId="806989751" sldId="337"/>
        </pc:sldMkLst>
        <pc:picChg chg="add mod">
          <ac:chgData name="Luke Pulaski" userId="50ef1bfb-b847-4b03-b994-0e643f64fa1a" providerId="ADAL" clId="{6505EB32-82E3-B84E-B277-7C0308D5DBEE}" dt="2025-04-27T02:45:22.445" v="1679" actId="1076"/>
          <ac:picMkLst>
            <pc:docMk/>
            <pc:sldMk cId="806989751" sldId="337"/>
            <ac:picMk id="3" creationId="{5E4F6E3C-607B-0C1D-365E-1AFE4EC1F58D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45:35.279" v="1683" actId="1076"/>
        <pc:sldMkLst>
          <pc:docMk/>
          <pc:sldMk cId="850160085" sldId="338"/>
        </pc:sldMkLst>
        <pc:picChg chg="add mod">
          <ac:chgData name="Luke Pulaski" userId="50ef1bfb-b847-4b03-b994-0e643f64fa1a" providerId="ADAL" clId="{6505EB32-82E3-B84E-B277-7C0308D5DBEE}" dt="2025-04-27T02:45:35.279" v="1683" actId="1076"/>
          <ac:picMkLst>
            <pc:docMk/>
            <pc:sldMk cId="850160085" sldId="338"/>
            <ac:picMk id="3" creationId="{4F528E34-1F6B-06A8-7913-47CA5D18280F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45:58.602" v="1687" actId="1076"/>
        <pc:sldMkLst>
          <pc:docMk/>
          <pc:sldMk cId="835906304" sldId="339"/>
        </pc:sldMkLst>
        <pc:picChg chg="add mod">
          <ac:chgData name="Luke Pulaski" userId="50ef1bfb-b847-4b03-b994-0e643f64fa1a" providerId="ADAL" clId="{6505EB32-82E3-B84E-B277-7C0308D5DBEE}" dt="2025-04-27T02:45:58.602" v="1687" actId="1076"/>
          <ac:picMkLst>
            <pc:docMk/>
            <pc:sldMk cId="835906304" sldId="339"/>
            <ac:picMk id="3" creationId="{E85CE8F3-AC19-EE64-B3EE-4E03BB13049B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46:21.563" v="1691" actId="1076"/>
        <pc:sldMkLst>
          <pc:docMk/>
          <pc:sldMk cId="3426807794" sldId="340"/>
        </pc:sldMkLst>
        <pc:picChg chg="add mod">
          <ac:chgData name="Luke Pulaski" userId="50ef1bfb-b847-4b03-b994-0e643f64fa1a" providerId="ADAL" clId="{6505EB32-82E3-B84E-B277-7C0308D5DBEE}" dt="2025-04-27T02:46:21.563" v="1691" actId="1076"/>
          <ac:picMkLst>
            <pc:docMk/>
            <pc:sldMk cId="3426807794" sldId="340"/>
            <ac:picMk id="3" creationId="{80327CA5-EB9A-7BA4-3E95-FE01BFFF29BB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46:40.477" v="1695" actId="1076"/>
        <pc:sldMkLst>
          <pc:docMk/>
          <pc:sldMk cId="2164479967" sldId="341"/>
        </pc:sldMkLst>
        <pc:picChg chg="add mod">
          <ac:chgData name="Luke Pulaski" userId="50ef1bfb-b847-4b03-b994-0e643f64fa1a" providerId="ADAL" clId="{6505EB32-82E3-B84E-B277-7C0308D5DBEE}" dt="2025-04-27T02:46:40.477" v="1695" actId="1076"/>
          <ac:picMkLst>
            <pc:docMk/>
            <pc:sldMk cId="2164479967" sldId="341"/>
            <ac:picMk id="3" creationId="{F51A5526-245A-343C-9FF0-383DF51A193C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47:08.163" v="1700" actId="1076"/>
        <pc:sldMkLst>
          <pc:docMk/>
          <pc:sldMk cId="1770843887" sldId="342"/>
        </pc:sldMkLst>
        <pc:picChg chg="add mod">
          <ac:chgData name="Luke Pulaski" userId="50ef1bfb-b847-4b03-b994-0e643f64fa1a" providerId="ADAL" clId="{6505EB32-82E3-B84E-B277-7C0308D5DBEE}" dt="2025-04-27T02:47:08.163" v="1700" actId="1076"/>
          <ac:picMkLst>
            <pc:docMk/>
            <pc:sldMk cId="1770843887" sldId="342"/>
            <ac:picMk id="3" creationId="{9F416D00-18A5-AD8A-E72A-FE3E38DA5EBE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47:21.626" v="1704" actId="1076"/>
        <pc:sldMkLst>
          <pc:docMk/>
          <pc:sldMk cId="383236789" sldId="343"/>
        </pc:sldMkLst>
        <pc:picChg chg="add mod">
          <ac:chgData name="Luke Pulaski" userId="50ef1bfb-b847-4b03-b994-0e643f64fa1a" providerId="ADAL" clId="{6505EB32-82E3-B84E-B277-7C0308D5DBEE}" dt="2025-04-27T02:47:21.626" v="1704" actId="1076"/>
          <ac:picMkLst>
            <pc:docMk/>
            <pc:sldMk cId="383236789" sldId="343"/>
            <ac:picMk id="3" creationId="{5F519FF8-13DE-4245-0843-6699353E136B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47:34.145" v="1708" actId="1076"/>
        <pc:sldMkLst>
          <pc:docMk/>
          <pc:sldMk cId="2037151899" sldId="344"/>
        </pc:sldMkLst>
        <pc:picChg chg="add mod">
          <ac:chgData name="Luke Pulaski" userId="50ef1bfb-b847-4b03-b994-0e643f64fa1a" providerId="ADAL" clId="{6505EB32-82E3-B84E-B277-7C0308D5DBEE}" dt="2025-04-27T02:47:34.145" v="1708" actId="1076"/>
          <ac:picMkLst>
            <pc:docMk/>
            <pc:sldMk cId="2037151899" sldId="344"/>
            <ac:picMk id="3" creationId="{BE20B450-CBEA-DDA1-F60E-D16D79D2430D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48:22.461" v="1713" actId="1076"/>
        <pc:sldMkLst>
          <pc:docMk/>
          <pc:sldMk cId="1848969291" sldId="345"/>
        </pc:sldMkLst>
        <pc:picChg chg="add mod">
          <ac:chgData name="Luke Pulaski" userId="50ef1bfb-b847-4b03-b994-0e643f64fa1a" providerId="ADAL" clId="{6505EB32-82E3-B84E-B277-7C0308D5DBEE}" dt="2025-04-27T02:48:22.461" v="1713" actId="1076"/>
          <ac:picMkLst>
            <pc:docMk/>
            <pc:sldMk cId="1848969291" sldId="345"/>
            <ac:picMk id="3" creationId="{85915711-AEDC-6868-98D6-79CCA8D86F4F}"/>
          </ac:picMkLst>
        </pc:picChg>
      </pc:sldChg>
      <pc:sldChg chg="addSp delSp modSp add mod">
        <pc:chgData name="Luke Pulaski" userId="50ef1bfb-b847-4b03-b994-0e643f64fa1a" providerId="ADAL" clId="{6505EB32-82E3-B84E-B277-7C0308D5DBEE}" dt="2025-04-27T02:55:35.297" v="1724" actId="1076"/>
        <pc:sldMkLst>
          <pc:docMk/>
          <pc:sldMk cId="1757129307" sldId="346"/>
        </pc:sldMkLst>
        <pc:picChg chg="add mod">
          <ac:chgData name="Luke Pulaski" userId="50ef1bfb-b847-4b03-b994-0e643f64fa1a" providerId="ADAL" clId="{6505EB32-82E3-B84E-B277-7C0308D5DBEE}" dt="2025-04-27T02:55:35.297" v="1724" actId="1076"/>
          <ac:picMkLst>
            <pc:docMk/>
            <pc:sldMk cId="1757129307" sldId="346"/>
            <ac:picMk id="5" creationId="{2B734148-263D-6D69-EFE0-3B2590030A68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55:50.998" v="1729" actId="1076"/>
        <pc:sldMkLst>
          <pc:docMk/>
          <pc:sldMk cId="2572351741" sldId="347"/>
        </pc:sldMkLst>
        <pc:picChg chg="add mod">
          <ac:chgData name="Luke Pulaski" userId="50ef1bfb-b847-4b03-b994-0e643f64fa1a" providerId="ADAL" clId="{6505EB32-82E3-B84E-B277-7C0308D5DBEE}" dt="2025-04-27T02:55:50.998" v="1729" actId="1076"/>
          <ac:picMkLst>
            <pc:docMk/>
            <pc:sldMk cId="2572351741" sldId="347"/>
            <ac:picMk id="3" creationId="{E894514A-4A19-8E28-A435-E2231570DF43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56:22.450" v="1735" actId="1076"/>
        <pc:sldMkLst>
          <pc:docMk/>
          <pc:sldMk cId="668736027" sldId="348"/>
        </pc:sldMkLst>
        <pc:picChg chg="add mod">
          <ac:chgData name="Luke Pulaski" userId="50ef1bfb-b847-4b03-b994-0e643f64fa1a" providerId="ADAL" clId="{6505EB32-82E3-B84E-B277-7C0308D5DBEE}" dt="2025-04-27T02:56:22.450" v="1735" actId="1076"/>
          <ac:picMkLst>
            <pc:docMk/>
            <pc:sldMk cId="668736027" sldId="348"/>
            <ac:picMk id="3" creationId="{316F93EB-AC36-D50D-F33A-AAD43AB1BC23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58:54.191" v="1740" actId="1076"/>
        <pc:sldMkLst>
          <pc:docMk/>
          <pc:sldMk cId="3127923650" sldId="349"/>
        </pc:sldMkLst>
        <pc:picChg chg="add mod">
          <ac:chgData name="Luke Pulaski" userId="50ef1bfb-b847-4b03-b994-0e643f64fa1a" providerId="ADAL" clId="{6505EB32-82E3-B84E-B277-7C0308D5DBEE}" dt="2025-04-27T02:58:54.191" v="1740" actId="1076"/>
          <ac:picMkLst>
            <pc:docMk/>
            <pc:sldMk cId="3127923650" sldId="349"/>
            <ac:picMk id="3" creationId="{960BF3F7-4669-319D-AF7B-3A55AC8CD871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59:08.378" v="1744" actId="1076"/>
        <pc:sldMkLst>
          <pc:docMk/>
          <pc:sldMk cId="598501065" sldId="350"/>
        </pc:sldMkLst>
        <pc:picChg chg="add mod">
          <ac:chgData name="Luke Pulaski" userId="50ef1bfb-b847-4b03-b994-0e643f64fa1a" providerId="ADAL" clId="{6505EB32-82E3-B84E-B277-7C0308D5DBEE}" dt="2025-04-27T02:59:08.378" v="1744" actId="1076"/>
          <ac:picMkLst>
            <pc:docMk/>
            <pc:sldMk cId="598501065" sldId="350"/>
            <ac:picMk id="3" creationId="{04C7A026-E177-E907-F8F8-CEEADEA323B4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59:33.815" v="1751" actId="1076"/>
        <pc:sldMkLst>
          <pc:docMk/>
          <pc:sldMk cId="1467039703" sldId="351"/>
        </pc:sldMkLst>
        <pc:picChg chg="add mod">
          <ac:chgData name="Luke Pulaski" userId="50ef1bfb-b847-4b03-b994-0e643f64fa1a" providerId="ADAL" clId="{6505EB32-82E3-B84E-B277-7C0308D5DBEE}" dt="2025-04-27T02:59:33.815" v="1751" actId="1076"/>
          <ac:picMkLst>
            <pc:docMk/>
            <pc:sldMk cId="1467039703" sldId="351"/>
            <ac:picMk id="3" creationId="{563EEE33-1050-6964-1303-97A0CCF2C213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2:59:46.632" v="1755" actId="1076"/>
        <pc:sldMkLst>
          <pc:docMk/>
          <pc:sldMk cId="2792466120" sldId="352"/>
        </pc:sldMkLst>
        <pc:picChg chg="add mod">
          <ac:chgData name="Luke Pulaski" userId="50ef1bfb-b847-4b03-b994-0e643f64fa1a" providerId="ADAL" clId="{6505EB32-82E3-B84E-B277-7C0308D5DBEE}" dt="2025-04-27T02:59:46.632" v="1755" actId="1076"/>
          <ac:picMkLst>
            <pc:docMk/>
            <pc:sldMk cId="2792466120" sldId="352"/>
            <ac:picMk id="3" creationId="{A155508E-AEB7-865D-2874-5C8CF4A660F1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0:03.615" v="1760" actId="1076"/>
        <pc:sldMkLst>
          <pc:docMk/>
          <pc:sldMk cId="1499142921" sldId="353"/>
        </pc:sldMkLst>
        <pc:picChg chg="add mod">
          <ac:chgData name="Luke Pulaski" userId="50ef1bfb-b847-4b03-b994-0e643f64fa1a" providerId="ADAL" clId="{6505EB32-82E3-B84E-B277-7C0308D5DBEE}" dt="2025-04-27T03:00:03.615" v="1760" actId="1076"/>
          <ac:picMkLst>
            <pc:docMk/>
            <pc:sldMk cId="1499142921" sldId="353"/>
            <ac:picMk id="3" creationId="{1F2509AB-0045-C725-D956-A64E0F86A69A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0:16.761" v="1765" actId="1076"/>
        <pc:sldMkLst>
          <pc:docMk/>
          <pc:sldMk cId="3000261433" sldId="354"/>
        </pc:sldMkLst>
        <pc:picChg chg="add mod">
          <ac:chgData name="Luke Pulaski" userId="50ef1bfb-b847-4b03-b994-0e643f64fa1a" providerId="ADAL" clId="{6505EB32-82E3-B84E-B277-7C0308D5DBEE}" dt="2025-04-27T03:00:16.761" v="1765" actId="1076"/>
          <ac:picMkLst>
            <pc:docMk/>
            <pc:sldMk cId="3000261433" sldId="354"/>
            <ac:picMk id="3" creationId="{D2958FFC-1EC4-37FD-CAD7-654E422E7731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0:35.178" v="1771" actId="1076"/>
        <pc:sldMkLst>
          <pc:docMk/>
          <pc:sldMk cId="2356849700" sldId="355"/>
        </pc:sldMkLst>
        <pc:picChg chg="add mod">
          <ac:chgData name="Luke Pulaski" userId="50ef1bfb-b847-4b03-b994-0e643f64fa1a" providerId="ADAL" clId="{6505EB32-82E3-B84E-B277-7C0308D5DBEE}" dt="2025-04-27T03:00:35.178" v="1771" actId="1076"/>
          <ac:picMkLst>
            <pc:docMk/>
            <pc:sldMk cId="2356849700" sldId="355"/>
            <ac:picMk id="3" creationId="{1894C324-4771-63F9-32E5-D143F63E6D75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0:53.609" v="1777" actId="1076"/>
        <pc:sldMkLst>
          <pc:docMk/>
          <pc:sldMk cId="554960925" sldId="356"/>
        </pc:sldMkLst>
        <pc:picChg chg="add mod">
          <ac:chgData name="Luke Pulaski" userId="50ef1bfb-b847-4b03-b994-0e643f64fa1a" providerId="ADAL" clId="{6505EB32-82E3-B84E-B277-7C0308D5DBEE}" dt="2025-04-27T03:00:53.609" v="1777" actId="1076"/>
          <ac:picMkLst>
            <pc:docMk/>
            <pc:sldMk cId="554960925" sldId="356"/>
            <ac:picMk id="3" creationId="{1DF42697-0F08-3B91-5A81-0721155132A9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1:59.101" v="1782" actId="1076"/>
        <pc:sldMkLst>
          <pc:docMk/>
          <pc:sldMk cId="1180001293" sldId="357"/>
        </pc:sldMkLst>
        <pc:picChg chg="add mod">
          <ac:chgData name="Luke Pulaski" userId="50ef1bfb-b847-4b03-b994-0e643f64fa1a" providerId="ADAL" clId="{6505EB32-82E3-B84E-B277-7C0308D5DBEE}" dt="2025-04-27T03:01:59.101" v="1782" actId="1076"/>
          <ac:picMkLst>
            <pc:docMk/>
            <pc:sldMk cId="1180001293" sldId="357"/>
            <ac:picMk id="3" creationId="{BC72C6DE-05FE-CA5B-0965-689E18B13795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2:16.087" v="1788" actId="1076"/>
        <pc:sldMkLst>
          <pc:docMk/>
          <pc:sldMk cId="3348136994" sldId="358"/>
        </pc:sldMkLst>
        <pc:picChg chg="add mod">
          <ac:chgData name="Luke Pulaski" userId="50ef1bfb-b847-4b03-b994-0e643f64fa1a" providerId="ADAL" clId="{6505EB32-82E3-B84E-B277-7C0308D5DBEE}" dt="2025-04-27T03:02:16.087" v="1788" actId="1076"/>
          <ac:picMkLst>
            <pc:docMk/>
            <pc:sldMk cId="3348136994" sldId="358"/>
            <ac:picMk id="3" creationId="{41058685-4D5F-C3D8-F58C-46FBA6E46138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2:36.883" v="1794" actId="1076"/>
        <pc:sldMkLst>
          <pc:docMk/>
          <pc:sldMk cId="987969219" sldId="359"/>
        </pc:sldMkLst>
        <pc:picChg chg="add mod">
          <ac:chgData name="Luke Pulaski" userId="50ef1bfb-b847-4b03-b994-0e643f64fa1a" providerId="ADAL" clId="{6505EB32-82E3-B84E-B277-7C0308D5DBEE}" dt="2025-04-27T03:02:36.883" v="1794" actId="1076"/>
          <ac:picMkLst>
            <pc:docMk/>
            <pc:sldMk cId="987969219" sldId="359"/>
            <ac:picMk id="3" creationId="{A7017A7D-3A08-48A9-F4AF-B5883FE4A813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3:05.833" v="1801" actId="1076"/>
        <pc:sldMkLst>
          <pc:docMk/>
          <pc:sldMk cId="3375764030" sldId="360"/>
        </pc:sldMkLst>
        <pc:picChg chg="add mod">
          <ac:chgData name="Luke Pulaski" userId="50ef1bfb-b847-4b03-b994-0e643f64fa1a" providerId="ADAL" clId="{6505EB32-82E3-B84E-B277-7C0308D5DBEE}" dt="2025-04-27T03:03:05.833" v="1801" actId="1076"/>
          <ac:picMkLst>
            <pc:docMk/>
            <pc:sldMk cId="3375764030" sldId="360"/>
            <ac:picMk id="3" creationId="{11C01A33-A6F0-3E0E-F077-677433DAE4D9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3:29.809" v="1808" actId="1076"/>
        <pc:sldMkLst>
          <pc:docMk/>
          <pc:sldMk cId="1754237959" sldId="361"/>
        </pc:sldMkLst>
        <pc:picChg chg="add mod">
          <ac:chgData name="Luke Pulaski" userId="50ef1bfb-b847-4b03-b994-0e643f64fa1a" providerId="ADAL" clId="{6505EB32-82E3-B84E-B277-7C0308D5DBEE}" dt="2025-04-27T03:03:29.809" v="1808" actId="1076"/>
          <ac:picMkLst>
            <pc:docMk/>
            <pc:sldMk cId="1754237959" sldId="361"/>
            <ac:picMk id="3" creationId="{CD203D8D-AAD0-EC40-C391-1490B49A7A4A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3:54.492" v="1813" actId="1076"/>
        <pc:sldMkLst>
          <pc:docMk/>
          <pc:sldMk cId="3886852604" sldId="362"/>
        </pc:sldMkLst>
        <pc:picChg chg="add mod">
          <ac:chgData name="Luke Pulaski" userId="50ef1bfb-b847-4b03-b994-0e643f64fa1a" providerId="ADAL" clId="{6505EB32-82E3-B84E-B277-7C0308D5DBEE}" dt="2025-04-27T03:03:54.492" v="1813" actId="1076"/>
          <ac:picMkLst>
            <pc:docMk/>
            <pc:sldMk cId="3886852604" sldId="362"/>
            <ac:picMk id="3" creationId="{5D0B397D-FF31-4041-AEF5-DEE58630E05F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4:11.491" v="1818" actId="1076"/>
        <pc:sldMkLst>
          <pc:docMk/>
          <pc:sldMk cId="1165198922" sldId="363"/>
        </pc:sldMkLst>
        <pc:picChg chg="add mod">
          <ac:chgData name="Luke Pulaski" userId="50ef1bfb-b847-4b03-b994-0e643f64fa1a" providerId="ADAL" clId="{6505EB32-82E3-B84E-B277-7C0308D5DBEE}" dt="2025-04-27T03:04:11.491" v="1818" actId="1076"/>
          <ac:picMkLst>
            <pc:docMk/>
            <pc:sldMk cId="1165198922" sldId="363"/>
            <ac:picMk id="3" creationId="{A4198C7C-49DE-749A-D30F-A80785131741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4:24.606" v="1822" actId="1076"/>
        <pc:sldMkLst>
          <pc:docMk/>
          <pc:sldMk cId="2616133860" sldId="364"/>
        </pc:sldMkLst>
        <pc:picChg chg="add mod">
          <ac:chgData name="Luke Pulaski" userId="50ef1bfb-b847-4b03-b994-0e643f64fa1a" providerId="ADAL" clId="{6505EB32-82E3-B84E-B277-7C0308D5DBEE}" dt="2025-04-27T03:04:24.606" v="1822" actId="1076"/>
          <ac:picMkLst>
            <pc:docMk/>
            <pc:sldMk cId="2616133860" sldId="364"/>
            <ac:picMk id="3" creationId="{26DC15B5-B0FE-18A1-2D0E-D41BA1CEE3B2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4:52.870" v="1826" actId="1076"/>
        <pc:sldMkLst>
          <pc:docMk/>
          <pc:sldMk cId="4139479791" sldId="365"/>
        </pc:sldMkLst>
        <pc:picChg chg="add mod">
          <ac:chgData name="Luke Pulaski" userId="50ef1bfb-b847-4b03-b994-0e643f64fa1a" providerId="ADAL" clId="{6505EB32-82E3-B84E-B277-7C0308D5DBEE}" dt="2025-04-27T03:04:52.870" v="1826" actId="1076"/>
          <ac:picMkLst>
            <pc:docMk/>
            <pc:sldMk cId="4139479791" sldId="365"/>
            <ac:picMk id="3" creationId="{74236863-E29C-F06D-1167-947D8421EA66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5:09.479" v="1832" actId="1076"/>
        <pc:sldMkLst>
          <pc:docMk/>
          <pc:sldMk cId="1689434921" sldId="366"/>
        </pc:sldMkLst>
        <pc:picChg chg="add mod">
          <ac:chgData name="Luke Pulaski" userId="50ef1bfb-b847-4b03-b994-0e643f64fa1a" providerId="ADAL" clId="{6505EB32-82E3-B84E-B277-7C0308D5DBEE}" dt="2025-04-27T03:05:09.479" v="1832" actId="1076"/>
          <ac:picMkLst>
            <pc:docMk/>
            <pc:sldMk cId="1689434921" sldId="366"/>
            <ac:picMk id="3" creationId="{0DA51477-BFCD-1E50-26B0-CE5E8CCAD706}"/>
          </ac:picMkLst>
        </pc:picChg>
      </pc:sldChg>
      <pc:sldChg chg="addSp modSp add mod">
        <pc:chgData name="Luke Pulaski" userId="50ef1bfb-b847-4b03-b994-0e643f64fa1a" providerId="ADAL" clId="{6505EB32-82E3-B84E-B277-7C0308D5DBEE}" dt="2025-04-27T03:05:22.091" v="1837" actId="1076"/>
        <pc:sldMkLst>
          <pc:docMk/>
          <pc:sldMk cId="727310036" sldId="367"/>
        </pc:sldMkLst>
        <pc:picChg chg="add mod">
          <ac:chgData name="Luke Pulaski" userId="50ef1bfb-b847-4b03-b994-0e643f64fa1a" providerId="ADAL" clId="{6505EB32-82E3-B84E-B277-7C0308D5DBEE}" dt="2025-04-27T03:05:22.091" v="1837" actId="1076"/>
          <ac:picMkLst>
            <pc:docMk/>
            <pc:sldMk cId="727310036" sldId="367"/>
            <ac:picMk id="3" creationId="{35CBE7F5-F04C-F8AE-EF9E-AF36ECB91E08}"/>
          </ac:picMkLst>
        </pc:picChg>
      </pc:sldChg>
      <pc:sldChg chg="add del">
        <pc:chgData name="Luke Pulaski" userId="50ef1bfb-b847-4b03-b994-0e643f64fa1a" providerId="ADAL" clId="{6505EB32-82E3-B84E-B277-7C0308D5DBEE}" dt="2025-04-23T04:25:45.319" v="1566" actId="2890"/>
        <pc:sldMkLst>
          <pc:docMk/>
          <pc:sldMk cId="2873397349" sldId="368"/>
        </pc:sldMkLst>
      </pc:sldChg>
      <pc:sldChg chg="addSp delSp modSp add mod">
        <pc:chgData name="Luke Pulaski" userId="50ef1bfb-b847-4b03-b994-0e643f64fa1a" providerId="ADAL" clId="{6505EB32-82E3-B84E-B277-7C0308D5DBEE}" dt="2025-04-29T16:10:13.368" v="2160" actId="1076"/>
        <pc:sldMkLst>
          <pc:docMk/>
          <pc:sldMk cId="4077099936" sldId="368"/>
        </pc:sldMkLst>
        <pc:graphicFrameChg chg="add mod">
          <ac:chgData name="Luke Pulaski" userId="50ef1bfb-b847-4b03-b994-0e643f64fa1a" providerId="ADAL" clId="{6505EB32-82E3-B84E-B277-7C0308D5DBEE}" dt="2025-04-29T16:10:13.368" v="2160" actId="1076"/>
          <ac:graphicFrameMkLst>
            <pc:docMk/>
            <pc:sldMk cId="4077099936" sldId="368"/>
            <ac:graphicFrameMk id="2" creationId="{A87DC952-79CB-F6AA-500B-834A77A452A9}"/>
          </ac:graphicFrameMkLst>
        </pc:graphicFrameChg>
        <pc:graphicFrameChg chg="add mod">
          <ac:chgData name="Luke Pulaski" userId="50ef1bfb-b847-4b03-b994-0e643f64fa1a" providerId="ADAL" clId="{6505EB32-82E3-B84E-B277-7C0308D5DBEE}" dt="2025-04-29T16:10:13.368" v="2160" actId="1076"/>
          <ac:graphicFrameMkLst>
            <pc:docMk/>
            <pc:sldMk cId="4077099936" sldId="368"/>
            <ac:graphicFrameMk id="4" creationId="{FEA68DEE-76E2-F90F-2A3B-EC48806F9EC8}"/>
          </ac:graphicFrameMkLst>
        </pc:graphicFrameChg>
      </pc:sldChg>
      <pc:sldChg chg="add del">
        <pc:chgData name="Luke Pulaski" userId="50ef1bfb-b847-4b03-b994-0e643f64fa1a" providerId="ADAL" clId="{6505EB32-82E3-B84E-B277-7C0308D5DBEE}" dt="2025-04-29T16:04:18.274" v="2126" actId="2696"/>
        <pc:sldMkLst>
          <pc:docMk/>
          <pc:sldMk cId="3062854644" sldId="369"/>
        </pc:sldMkLst>
      </pc:sldChg>
      <pc:sldChg chg="addSp delSp modSp add mod">
        <pc:chgData name="Luke Pulaski" userId="50ef1bfb-b847-4b03-b994-0e643f64fa1a" providerId="ADAL" clId="{6505EB32-82E3-B84E-B277-7C0308D5DBEE}" dt="2025-05-01T16:54:15.972" v="2172" actId="1076"/>
        <pc:sldMkLst>
          <pc:docMk/>
          <pc:sldMk cId="3181089299" sldId="369"/>
        </pc:sldMkLst>
        <pc:picChg chg="add mod">
          <ac:chgData name="Luke Pulaski" userId="50ef1bfb-b847-4b03-b994-0e643f64fa1a" providerId="ADAL" clId="{6505EB32-82E3-B84E-B277-7C0308D5DBEE}" dt="2025-05-01T16:54:15.972" v="2172" actId="1076"/>
          <ac:picMkLst>
            <pc:docMk/>
            <pc:sldMk cId="3181089299" sldId="369"/>
            <ac:picMk id="3" creationId="{82530A50-B97D-D93A-1C21-25A0C86E913E}"/>
          </ac:picMkLst>
        </pc:picChg>
        <pc:picChg chg="del">
          <ac:chgData name="Luke Pulaski" userId="50ef1bfb-b847-4b03-b994-0e643f64fa1a" providerId="ADAL" clId="{6505EB32-82E3-B84E-B277-7C0308D5DBEE}" dt="2025-05-01T16:53:38.156" v="2167" actId="478"/>
          <ac:picMkLst>
            <pc:docMk/>
            <pc:sldMk cId="3181089299" sldId="369"/>
            <ac:picMk id="10" creationId="{A8CECFE6-54EE-36B3-8662-75ED68685F39}"/>
          </ac:picMkLst>
        </pc:picChg>
      </pc:sldChg>
      <pc:sldChg chg="addSp delSp modSp add mod replId">
        <pc:chgData name="Luke Pulaski" userId="50ef1bfb-b847-4b03-b994-0e643f64fa1a" providerId="ADAL" clId="{6505EB32-82E3-B84E-B277-7C0308D5DBEE}" dt="2025-05-01T16:54:30.547" v="2176" actId="1076"/>
        <pc:sldMkLst>
          <pc:docMk/>
          <pc:sldMk cId="3052456712" sldId="370"/>
        </pc:sldMkLst>
        <pc:picChg chg="add mod">
          <ac:chgData name="Luke Pulaski" userId="50ef1bfb-b847-4b03-b994-0e643f64fa1a" providerId="ADAL" clId="{6505EB32-82E3-B84E-B277-7C0308D5DBEE}" dt="2025-05-01T16:54:30.547" v="2176" actId="1076"/>
          <ac:picMkLst>
            <pc:docMk/>
            <pc:sldMk cId="3052456712" sldId="370"/>
            <ac:picMk id="3" creationId="{711DB2F9-2C87-05F5-1D22-B3024596EEF2}"/>
          </ac:picMkLst>
        </pc:picChg>
        <pc:picChg chg="del">
          <ac:chgData name="Luke Pulaski" userId="50ef1bfb-b847-4b03-b994-0e643f64fa1a" providerId="ADAL" clId="{6505EB32-82E3-B84E-B277-7C0308D5DBEE}" dt="2025-05-01T16:53:43.358" v="2168" actId="478"/>
          <ac:picMkLst>
            <pc:docMk/>
            <pc:sldMk cId="3052456712" sldId="370"/>
            <ac:picMk id="5" creationId="{1C45F6BF-C08D-83B8-DB50-0394EC43395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BA77D2-9DF5-D04C-8184-CEABB2310C8F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EF900B-EF6E-EC48-B6B8-452E915C24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1571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E6FE0-09A0-03E0-DB80-572E4B115C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C70E7A-5343-D9B1-E04D-B5ED2882E2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415609-CB4C-9C34-63CF-BC2280824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4C8762-7E7D-F3C1-F2A3-349FAC80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CCD341-142C-1113-D00C-D036FD384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230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77738-C970-80FC-5D12-48F8204CA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820101-4566-17A2-E6D2-104A43FC47E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E13927-F9B0-E64B-3E2C-B4EE1ADF1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7EEE74-F395-5D9E-1339-E6FBE85DD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2E4A23-9D65-A129-2CBF-36DCED168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107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DB062D1-6BA7-99CD-C1DB-E06B9E1017B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2D60A8-EE54-B8AE-A370-8F89A0DBCE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63740-D31A-699D-8FF9-270B6DAB0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D3F9D7-D87C-9279-30CD-9BC98A078A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B33E1C-9D49-F6D5-7323-581D224AF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66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9E3346-73AE-ED89-2EEE-86554AFDD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F33B8-BF88-E923-FC1D-CE9B25BB5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2CE0F4-7863-E34B-3006-509A610C05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00FA3E-3E82-6FF4-6D75-88E5C7452F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6A7A81-3EBF-EB44-6E8A-432DA6228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9767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6910B-6DD5-9B4C-D7BC-D60301B13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20AACD-95DB-F712-8EE5-FFBF6C806E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396240-6DA6-6ACE-D31A-D97043A03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A8AD08-DECD-A168-ED5E-726DB70BF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9D0DC-068B-867D-3E83-86C4DB823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094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3F323-A3E0-7640-B3B8-9C4F6122A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40FEC-A7F6-D240-F7EC-83DA01EA79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14886A-0745-8C14-101D-B144DF08CE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96C5937-8079-2350-0B53-AF233ECE16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2E3ACA-A1A4-3ABE-0F3C-BDADA44C9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4F5E5-69FC-E77D-8017-B9CE480224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1427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4453D1-4DC7-FF92-2497-670F84342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4D6147-C3CC-7D78-FFF2-88FB945F3E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8832A8-87A7-3629-6703-A47157F0AA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E2102-9FCC-EBB6-F764-546D75563E5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CD952-7FE9-E7E4-FA07-4BCEC9EA16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61CCF03-BD39-0537-B0BD-49049C25BE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57104-2409-4691-0232-29ACA9EB7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6FFD8-9944-4E40-EC7E-49EFD5A67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3109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F2012-6129-F096-45F2-79A609480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9F9985F-738B-2D15-6A85-92CF79AA06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11A1DB-8095-9DC6-B81D-14536F1140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DEE158-60AF-DBA8-5F71-7BA858640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4873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DA644A9-B12F-88CF-548A-6347780913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1E98DC-AE22-A197-3F93-E7C7630D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8B56CC-CB04-CECA-B283-FB61E92C4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30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E26F33-0858-AA82-E215-6366034FF7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C19C6-E281-1DBC-AF9A-290666D6DC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848136-865D-6265-1396-D649E461E5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52A8B3-21FA-EDD1-B976-2320DB0148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C4B40-8E4E-62C3-CFC8-18BAAB2BEE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C5AB06-A1FC-06C1-21D1-8F9CA3B55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4668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8FC4B-9269-CB9C-0411-E20E77AC6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E64705-7913-8560-0BAB-D2BD8832E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F33935-40C1-047A-2281-D28F02E77E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243B7-B4C5-C4D9-868B-02A7EE84E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17C290-450A-A1F0-9E52-A5625D1EE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26A691-F151-178D-7B3E-656AF0F5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8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8FDCCE-67AE-4F58-310B-7B16A1A46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80D2E9-4C49-BA44-B70A-682EC0325F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F4BD9-56B2-8C0D-AD86-1D3F158F75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797CC36-9138-DA4C-9FAF-7AAFC3CE0A8E}" type="datetimeFigureOut">
              <a:rPr lang="en-US" smtClean="0"/>
              <a:t>5/1/25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3F9CF1-F2B7-91FC-B61F-102D012DB6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58D136-FAB9-C6DE-4459-84A8521F67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4F4B1E-E010-3546-896F-D1AAE6F294E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49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EB88DE-B4F8-B289-DB5C-C3C5580EC7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7C2B1E-22CC-BBDC-FB38-4F0F1B09FAC3}"/>
              </a:ext>
            </a:extLst>
          </p:cNvPr>
          <p:cNvSpPr txBox="1"/>
          <p:nvPr/>
        </p:nvSpPr>
        <p:spPr>
          <a:xfrm>
            <a:off x="844378" y="2413337"/>
            <a:ext cx="1050324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MENA CONCENTRATION &amp; HEALTH OUTCOMES</a:t>
            </a:r>
          </a:p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(Michigan only)</a:t>
            </a:r>
          </a:p>
        </p:txBody>
      </p:sp>
    </p:spTree>
    <p:extLst>
      <p:ext uri="{BB962C8B-B14F-4D97-AF65-F5344CB8AC3E}">
        <p14:creationId xmlns:p14="http://schemas.microsoft.com/office/powerpoint/2010/main" val="96807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717F9E-2971-09B0-2C29-5ADCEA6798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530A50-B97D-D93A-1C21-25A0C86E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89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F5479A9-97A2-166A-53CA-309D3B9F7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3B4974B-6C13-7F2C-F858-2ADFD31049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11DB2F9-2C87-05F5-1D22-B3024596EE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4567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AAE62-2E06-E8FB-5D31-FCDC0C906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9B43E1BD-8486-A936-EC24-96F1B3D80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-1"/>
            <a:ext cx="114266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231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E6BE1-8D0D-949E-A6F0-2504AF13B4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4F6E3C-607B-0C1D-365E-1AFE4EC1F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7" y="0"/>
            <a:ext cx="114266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989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83739-F9CB-552F-C362-FF729753E8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showing the amount of menopause&#10;&#10;AI-generated content may be incorrect.">
            <a:extLst>
              <a:ext uri="{FF2B5EF4-FFF2-40B4-BE49-F238E27FC236}">
                <a16:creationId xmlns:a16="http://schemas.microsoft.com/office/drawing/2014/main" id="{010FD202-864C-4C7A-546A-215FB7BF40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2979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75E4C2-7633-138E-1931-9D01BBC53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528E34-1F6B-06A8-7913-47CA5D182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1600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DBD6EF-27AB-43E3-9BCB-3A847E3F89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graph of a graph showing the amount of mena concentration&#10;&#10;AI-generated content may be incorrect.">
            <a:extLst>
              <a:ext uri="{FF2B5EF4-FFF2-40B4-BE49-F238E27FC236}">
                <a16:creationId xmlns:a16="http://schemas.microsoft.com/office/drawing/2014/main" id="{48CD9403-4E83-ECFC-2BE0-38C672630A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0"/>
            <a:ext cx="114266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154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785CD8-AA92-4714-02CB-74E891FA9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5CE8F3-AC19-EE64-B3EE-4E03BB130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906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D45D6-969A-B97D-EAEF-E7E772D6BE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number of people with different colored squares&#10;&#10;AI-generated content may be incorrect.">
            <a:extLst>
              <a:ext uri="{FF2B5EF4-FFF2-40B4-BE49-F238E27FC236}">
                <a16:creationId xmlns:a16="http://schemas.microsoft.com/office/drawing/2014/main" id="{BBD431D6-F605-A9AC-604C-E381554E1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0"/>
            <a:ext cx="114266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7797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EBA3E-BB1A-02F5-461E-F4DF3015F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327CA5-EB9A-7BA4-3E95-FE01BFFF2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807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E57B838-4737-ADD3-4331-EA0A36DD30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A45BB5-0CD1-5DE6-36F7-94096FFD8EB7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SUMMARY STATISTICS OF MENA CONCENTRATION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5E35E7-7033-4568-21A0-E0B73F2842CD}"/>
              </a:ext>
            </a:extLst>
          </p:cNvPr>
          <p:cNvSpPr txBox="1"/>
          <p:nvPr/>
        </p:nvSpPr>
        <p:spPr>
          <a:xfrm>
            <a:off x="0" y="3705999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(for tracts w/ health outcome info. only)</a:t>
            </a:r>
          </a:p>
        </p:txBody>
      </p:sp>
    </p:spTree>
    <p:extLst>
      <p:ext uri="{BB962C8B-B14F-4D97-AF65-F5344CB8AC3E}">
        <p14:creationId xmlns:p14="http://schemas.microsoft.com/office/powerpoint/2010/main" val="668194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862B5-FDED-521D-793E-15B9AB508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erson with a number of colored squares&#10;&#10;AI-generated content may be incorrect.">
            <a:extLst>
              <a:ext uri="{FF2B5EF4-FFF2-40B4-BE49-F238E27FC236}">
                <a16:creationId xmlns:a16="http://schemas.microsoft.com/office/drawing/2014/main" id="{034E4F48-CB68-1871-8E32-40F4A2247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2320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D7D53F-B582-43A7-4596-D2F1846DBB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1A5526-245A-343C-9FF0-383DF51A1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799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F7A2BA-9E0A-6FE1-93F8-B6EBA0B795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erson with arthritis&#10;&#10;AI-generated content may be incorrect.">
            <a:extLst>
              <a:ext uri="{FF2B5EF4-FFF2-40B4-BE49-F238E27FC236}">
                <a16:creationId xmlns:a16="http://schemas.microsoft.com/office/drawing/2014/main" id="{42D5AC58-9BBE-B7A5-60E3-10497A1E4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941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77645-C336-0303-B014-9A988DE440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416D00-18A5-AD8A-E72A-FE3E38DA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0"/>
            <a:ext cx="114266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438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BD6474-369C-014A-8607-93C8FBC31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different colored rectangular shapes&#10;&#10;AI-generated content may be incorrect.">
            <a:extLst>
              <a:ext uri="{FF2B5EF4-FFF2-40B4-BE49-F238E27FC236}">
                <a16:creationId xmlns:a16="http://schemas.microsoft.com/office/drawing/2014/main" id="{95FB4D92-D278-3ED6-1774-C7427EE27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564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7C152F-298E-ACD3-432B-384C3E5A4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519FF8-13DE-4245-0843-6699353E1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6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77437E-1C05-FFB4-D3DA-0ACEAC1B1D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a graph of stroke&#10;&#10;AI-generated content may be incorrect.">
            <a:extLst>
              <a:ext uri="{FF2B5EF4-FFF2-40B4-BE49-F238E27FC236}">
                <a16:creationId xmlns:a16="http://schemas.microsoft.com/office/drawing/2014/main" id="{AA4B7D27-77F3-C573-642C-752E278D3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995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2CCB4-7328-D8D0-FA59-614645B866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20B450-CBEA-DDA1-F60E-D16D79D24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1518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CFFF64-16F8-DBF2-76A0-603FD4208A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teeth by mena concentration&#10;&#10;AI-generated content may be incorrect.">
            <a:extLst>
              <a:ext uri="{FF2B5EF4-FFF2-40B4-BE49-F238E27FC236}">
                <a16:creationId xmlns:a16="http://schemas.microsoft.com/office/drawing/2014/main" id="{896FB2C2-9395-0E77-EB43-FE6C2009A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5702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464AB8-0085-BD1F-A0A8-99DD3C683E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915711-AEDC-6868-98D6-79CCA8D86F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0"/>
            <a:ext cx="11430001" cy="68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969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5150C1-C517-45CF-2C15-23595612D0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DB5698A-09B8-1605-C4F1-B29017ADC77C}"/>
              </a:ext>
            </a:extLst>
          </p:cNvPr>
          <p:cNvSpPr txBox="1"/>
          <p:nvPr/>
        </p:nvSpPr>
        <p:spPr>
          <a:xfrm>
            <a:off x="1464733" y="458014"/>
            <a:ext cx="926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Summary Stats – All Tracts in MI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87DC952-79CB-F6AA-500B-834A77A452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129476"/>
              </p:ext>
            </p:extLst>
          </p:nvPr>
        </p:nvGraphicFramePr>
        <p:xfrm>
          <a:off x="6317915" y="1642862"/>
          <a:ext cx="3149600" cy="404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895">
                  <a:extLst>
                    <a:ext uri="{9D8B030D-6E8A-4147-A177-3AD203B41FA5}">
                      <a16:colId xmlns:a16="http://schemas.microsoft.com/office/drawing/2014/main" val="815065829"/>
                    </a:ext>
                  </a:extLst>
                </a:gridCol>
                <a:gridCol w="1810705">
                  <a:extLst>
                    <a:ext uri="{9D8B030D-6E8A-4147-A177-3AD203B41FA5}">
                      <a16:colId xmlns:a16="http://schemas.microsoft.com/office/drawing/2014/main" val="1344204147"/>
                    </a:ext>
                  </a:extLst>
                </a:gridCol>
              </a:tblGrid>
              <a:tr h="6322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MENA concentration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009647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341071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380437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200274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69590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655815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72122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0.3945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69423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FEA68DEE-76E2-F90F-2A3B-EC48806F9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8608314"/>
              </p:ext>
            </p:extLst>
          </p:nvPr>
        </p:nvGraphicFramePr>
        <p:xfrm>
          <a:off x="2816948" y="1650710"/>
          <a:ext cx="3179234" cy="403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617">
                  <a:extLst>
                    <a:ext uri="{9D8B030D-6E8A-4147-A177-3AD203B41FA5}">
                      <a16:colId xmlns:a16="http://schemas.microsoft.com/office/drawing/2014/main" val="3842423900"/>
                    </a:ext>
                  </a:extLst>
                </a:gridCol>
                <a:gridCol w="1589617">
                  <a:extLst>
                    <a:ext uri="{9D8B030D-6E8A-4147-A177-3AD203B41FA5}">
                      <a16:colId xmlns:a16="http://schemas.microsoft.com/office/drawing/2014/main" val="2444052964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No. of tracts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3,017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0007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0.02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832843"/>
                  </a:ext>
                </a:extLst>
              </a:tr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Std. Dev.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0.076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6162994"/>
                  </a:ext>
                </a:extLst>
              </a:tr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Median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382633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Min.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6805125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67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770999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099162B-03AE-0D2B-E0A6-2A9AAEF78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DD8D3D-0DC8-8E76-46EC-E78ED1B48FAA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UTILIZATION OF PREVENTIVE CARE</a:t>
            </a:r>
          </a:p>
        </p:txBody>
      </p:sp>
    </p:spTree>
    <p:extLst>
      <p:ext uri="{BB962C8B-B14F-4D97-AF65-F5344CB8AC3E}">
        <p14:creationId xmlns:p14="http://schemas.microsoft.com/office/powerpoint/2010/main" val="37519689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5641D-C332-814E-2E7E-15058F7BD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the results of a graph&#10;&#10;AI-generated content may be incorrect.">
            <a:extLst>
              <a:ext uri="{FF2B5EF4-FFF2-40B4-BE49-F238E27FC236}">
                <a16:creationId xmlns:a16="http://schemas.microsoft.com/office/drawing/2014/main" id="{A41283B5-A321-7BD7-6D94-84E07DB95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0894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66A7C-0B5F-12B9-23D3-2F55EB054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B734148-263D-6D69-EFE0-3B259003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0"/>
            <a:ext cx="114266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12930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A62A1-39AF-921D-6756-231E7EBB27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erson with a mental care by mena concentration&#10;&#10;AI-generated content may be incorrect.">
            <a:extLst>
              <a:ext uri="{FF2B5EF4-FFF2-40B4-BE49-F238E27FC236}">
                <a16:creationId xmlns:a16="http://schemas.microsoft.com/office/drawing/2014/main" id="{05DD27B3-4D5F-DC49-6C4C-A275258A57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475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F1BE8D-EA74-9A78-AA2E-52D224A75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894514A-4A19-8E28-A435-E2231570DF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0"/>
            <a:ext cx="11430001" cy="6859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3517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990E3A-DEA6-1D7A-769C-FCFF9B969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showing cancer screening by mena concentration&#10;&#10;AI-generated content may be incorrect.">
            <a:extLst>
              <a:ext uri="{FF2B5EF4-FFF2-40B4-BE49-F238E27FC236}">
                <a16:creationId xmlns:a16="http://schemas.microsoft.com/office/drawing/2014/main" id="{24F3F07B-A4AE-D7C5-2DDE-4975E4E53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28017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88D85D-84BB-B8FD-1FDD-F5A6C96B6F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F93EB-AC36-D50D-F33A-AAD43AB1B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0"/>
            <a:ext cx="11430000" cy="68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60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84B1A1-2528-3815-1FC5-0BD5B60D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menopause&#10;&#10;AI-generated content may be incorrect.">
            <a:extLst>
              <a:ext uri="{FF2B5EF4-FFF2-40B4-BE49-F238E27FC236}">
                <a16:creationId xmlns:a16="http://schemas.microsoft.com/office/drawing/2014/main" id="{3589DCC6-05C4-B410-B8F9-DA54F4E49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7" y="0"/>
            <a:ext cx="114266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302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E4A09-FB0D-E37C-0BD7-86D77D2987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0BF3F7-4669-319D-AF7B-3A55AC8CD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7" y="0"/>
            <a:ext cx="114266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9236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3F56C1-A2AB-0737-9E27-FD25049D26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menopause screening&#10;&#10;AI-generated content may be incorrect.">
            <a:extLst>
              <a:ext uri="{FF2B5EF4-FFF2-40B4-BE49-F238E27FC236}">
                <a16:creationId xmlns:a16="http://schemas.microsoft.com/office/drawing/2014/main" id="{1FBE17A6-28D5-A2A3-B325-AA4078C6B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3805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C4155-84D6-3AF4-8892-FB01F21F59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C869D6E-8671-059E-F022-420FEB74A481}"/>
              </a:ext>
            </a:extLst>
          </p:cNvPr>
          <p:cNvSpPr txBox="1"/>
          <p:nvPr/>
        </p:nvSpPr>
        <p:spPr>
          <a:xfrm>
            <a:off x="1464733" y="458014"/>
            <a:ext cx="92625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Summary Stats – Tracts w/ Nonzero MENA Concentration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A1B35B2-40D1-5528-72B5-48C863F8C4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3954492"/>
              </p:ext>
            </p:extLst>
          </p:nvPr>
        </p:nvGraphicFramePr>
        <p:xfrm>
          <a:off x="6938434" y="1705576"/>
          <a:ext cx="3149600" cy="40458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8895">
                  <a:extLst>
                    <a:ext uri="{9D8B030D-6E8A-4147-A177-3AD203B41FA5}">
                      <a16:colId xmlns:a16="http://schemas.microsoft.com/office/drawing/2014/main" val="815065829"/>
                    </a:ext>
                  </a:extLst>
                </a:gridCol>
                <a:gridCol w="1810705">
                  <a:extLst>
                    <a:ext uri="{9D8B030D-6E8A-4147-A177-3AD203B41FA5}">
                      <a16:colId xmlns:a16="http://schemas.microsoft.com/office/drawing/2014/main" val="1344204147"/>
                    </a:ext>
                  </a:extLst>
                </a:gridCol>
              </a:tblGrid>
              <a:tr h="63223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Percentile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MENA concentration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2009647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0.0151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3341071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0.0329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7380437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0.0518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5200274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0.0982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69590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0.2384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655815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0.4006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6172122"/>
                  </a:ext>
                </a:extLst>
              </a:tr>
              <a:tr h="4865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0.8318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169423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FF7944B-1ED0-30E2-2BF6-BEE847FD91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103114"/>
              </p:ext>
            </p:extLst>
          </p:nvPr>
        </p:nvGraphicFramePr>
        <p:xfrm>
          <a:off x="2103966" y="1713424"/>
          <a:ext cx="3179234" cy="40380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89617">
                  <a:extLst>
                    <a:ext uri="{9D8B030D-6E8A-4147-A177-3AD203B41FA5}">
                      <a16:colId xmlns:a16="http://schemas.microsoft.com/office/drawing/2014/main" val="3842423900"/>
                    </a:ext>
                  </a:extLst>
                </a:gridCol>
                <a:gridCol w="1589617">
                  <a:extLst>
                    <a:ext uri="{9D8B030D-6E8A-4147-A177-3AD203B41FA5}">
                      <a16:colId xmlns:a16="http://schemas.microsoft.com/office/drawing/2014/main" val="2444052964"/>
                    </a:ext>
                  </a:extLst>
                </a:gridCol>
              </a:tblGrid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No. of tracts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599</a:t>
                      </a:r>
                    </a:p>
                  </a:txBody>
                  <a:tcPr marL="9525" marR="9525" marT="952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50007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0.102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226832843"/>
                  </a:ext>
                </a:extLst>
              </a:tr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Std. Dev.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0.143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546162994"/>
                  </a:ext>
                </a:extLst>
              </a:tr>
              <a:tr h="88597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Median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0.0518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83382633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Min.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ptos" panose="020B0004020202020204" pitchFamily="34" charset="0"/>
                        </a:rPr>
                        <a:t>0.0134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966805125"/>
                  </a:ext>
                </a:extLst>
              </a:tr>
              <a:tr h="460027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Max.</a:t>
                      </a:r>
                      <a:endParaRPr lang="en-US" sz="1800" b="1" i="0" u="none" strike="noStrike" dirty="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8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0.883</a:t>
                      </a:r>
                      <a:endParaRPr lang="en-US" sz="1800" b="0" i="0" u="none" strike="noStrike" dirty="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267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28360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B818E-6590-CB7D-B849-AE92FA2CD1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C7A026-E177-E907-F8F8-CEEADEA32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85010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9175B0-62E6-DF32-786C-EDC93CBBF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bars&#10;&#10;AI-generated content may be incorrect.">
            <a:extLst>
              <a:ext uri="{FF2B5EF4-FFF2-40B4-BE49-F238E27FC236}">
                <a16:creationId xmlns:a16="http://schemas.microsoft.com/office/drawing/2014/main" id="{80BF3FD7-E1EA-F298-9000-8B7DA68956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9240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B72C3-1E5B-3D10-9EEE-F81D5B73D2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3EEE33-1050-6964-1303-97A0CCF2C2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03970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B0755B-63B4-5E5C-B06D-2486E83403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2096EE-290A-42D0-D3BB-13FBE420A56E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DISABILITY</a:t>
            </a:r>
          </a:p>
        </p:txBody>
      </p:sp>
    </p:spTree>
    <p:extLst>
      <p:ext uri="{BB962C8B-B14F-4D97-AF65-F5344CB8AC3E}">
        <p14:creationId xmlns:p14="http://schemas.microsoft.com/office/powerpoint/2010/main" val="5168435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0F2D1-3D0F-D2D4-6437-402D8B592B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disability&#10;&#10;AI-generated content may be incorrect.">
            <a:extLst>
              <a:ext uri="{FF2B5EF4-FFF2-40B4-BE49-F238E27FC236}">
                <a16:creationId xmlns:a16="http://schemas.microsoft.com/office/drawing/2014/main" id="{BA05C516-8607-8A8F-DEBB-4EB9E1A71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358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B1FFBD-DF9A-959F-9DDF-58D9CEF0E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55508E-AEB7-865D-2874-5C8CF4A66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4661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3A0C69-8033-25BE-1921-AC3DF58BBE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0C9EEE1-28C7-A667-A378-C2EBE859B0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8314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B8FEBF-A171-D6B8-689C-BF8885A3CD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F2509AB-0045-C725-D956-A64E0F86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0"/>
            <a:ext cx="11426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429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712D8B-F62E-E35B-E765-6DC1638771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4A1EBFD-E21D-2241-8FF0-369043993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93120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15A74F-B2FF-0B09-86D3-1EA39AB7DD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958FFC-1EC4-37FD-CAD7-654E422E77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614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ED856D-EDD2-6E21-3BA4-1B12C157C9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656D5D1-A777-0081-2AF0-F06CEBBCD460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IMPORTANT NOTES ABOUT CHARTS</a:t>
            </a:r>
          </a:p>
        </p:txBody>
      </p:sp>
    </p:spTree>
    <p:extLst>
      <p:ext uri="{BB962C8B-B14F-4D97-AF65-F5344CB8AC3E}">
        <p14:creationId xmlns:p14="http://schemas.microsoft.com/office/powerpoint/2010/main" val="250520792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0E3AB-C245-F4D1-428F-B820EF65B7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colored squares&#10;&#10;AI-generated content may be incorrect.">
            <a:extLst>
              <a:ext uri="{FF2B5EF4-FFF2-40B4-BE49-F238E27FC236}">
                <a16:creationId xmlns:a16="http://schemas.microsoft.com/office/drawing/2014/main" id="{B5BE1123-23D2-DBEA-2A31-0575F9F8C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1493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20DB7B-FD3D-6B50-B6DD-142978F3C1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894C324-4771-63F9-32E5-D143F63E6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7" y="-1"/>
            <a:ext cx="114266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8497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5FFD78-11B9-9618-54F5-1EC26A6CC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mena concentration&#10;&#10;AI-generated content may be incorrect.">
            <a:extLst>
              <a:ext uri="{FF2B5EF4-FFF2-40B4-BE49-F238E27FC236}">
                <a16:creationId xmlns:a16="http://schemas.microsoft.com/office/drawing/2014/main" id="{8510E687-3A0C-9A1A-D836-9B0A5B29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744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172F5E-F692-CF44-D946-0B6367C436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F42697-0F08-3B91-5A81-072115513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0"/>
            <a:ext cx="11430001" cy="68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609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328C62-BCDF-32F6-D734-F03BAA5386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erson with different colored squares&#10;&#10;AI-generated content may be incorrect.">
            <a:extLst>
              <a:ext uri="{FF2B5EF4-FFF2-40B4-BE49-F238E27FC236}">
                <a16:creationId xmlns:a16="http://schemas.microsoft.com/office/drawing/2014/main" id="{155CB6DA-1968-BF49-ADDB-BEC630064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0"/>
            <a:ext cx="114266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6253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4FEB2-404E-B197-DD94-79FF28E35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72C6DE-05FE-CA5B-0965-689E18B13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7" y="-1"/>
            <a:ext cx="114266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0012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EBFB08-BD73-646D-F0B5-27E28B5265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number of mena concentration&#10;&#10;AI-generated content may be incorrect.">
            <a:extLst>
              <a:ext uri="{FF2B5EF4-FFF2-40B4-BE49-F238E27FC236}">
                <a16:creationId xmlns:a16="http://schemas.microsoft.com/office/drawing/2014/main" id="{5177F479-F27F-C642-5E97-29637AF64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0"/>
            <a:ext cx="114266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3612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F9C79-E18A-4CBA-4F35-CDF5D3A64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1058685-4D5F-C3D8-F58C-46FBA6E46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999" y="0"/>
            <a:ext cx="11430001" cy="68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369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3589C-6301-32A4-DA2D-B0A720E243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FFD438-39E1-87D3-DD2F-485CAD3FDBF3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PREVALENCE OF RISK FACTORS</a:t>
            </a:r>
          </a:p>
        </p:txBody>
      </p:sp>
    </p:spTree>
    <p:extLst>
      <p:ext uri="{BB962C8B-B14F-4D97-AF65-F5344CB8AC3E}">
        <p14:creationId xmlns:p14="http://schemas.microsoft.com/office/powerpoint/2010/main" val="204509340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B62C2A-2A9D-6735-8A02-33C969B84A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smoking by mena concentration&#10;&#10;AI-generated content may be incorrect.">
            <a:extLst>
              <a:ext uri="{FF2B5EF4-FFF2-40B4-BE49-F238E27FC236}">
                <a16:creationId xmlns:a16="http://schemas.microsoft.com/office/drawing/2014/main" id="{C67B7389-3BD3-F2F9-71D8-AE86871E0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1991"/>
            <a:ext cx="11430000" cy="68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3526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06D31A-28C6-A5BE-BC01-DEEB10791F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3E50839-3C0B-0008-AFC2-8B4E4FDDECD2}"/>
              </a:ext>
            </a:extLst>
          </p:cNvPr>
          <p:cNvSpPr txBox="1"/>
          <p:nvPr/>
        </p:nvSpPr>
        <p:spPr>
          <a:xfrm>
            <a:off x="2459892" y="650451"/>
            <a:ext cx="72722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/>
              <a:t>For coefficients of all scatterplots: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Universe is all tracts with a nonzero MENA concentration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Standard errors in parentheses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***p &lt; 0.01, **p &lt; 0.05, *p &lt; 0.1</a:t>
            </a:r>
          </a:p>
          <a:p>
            <a:pPr lvl="2"/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For all bar charts: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95% confidence intervals shown</a:t>
            </a:r>
          </a:p>
          <a:p>
            <a:pPr marL="742950" lvl="1" indent="-285750">
              <a:buFontTx/>
              <a:buChar char="-"/>
            </a:pPr>
            <a:r>
              <a:rPr lang="en-US" dirty="0"/>
              <a:t>”Median” refers to median MENA concentration of tracts with nonzero MENA concentration</a:t>
            </a:r>
          </a:p>
          <a:p>
            <a:pPr marL="1200150" lvl="2" indent="-285750">
              <a:buFontTx/>
              <a:buChar char="-"/>
            </a:pPr>
            <a:r>
              <a:rPr lang="en-US" dirty="0"/>
              <a:t>For Michigan, this is 0.0518</a:t>
            </a:r>
          </a:p>
          <a:p>
            <a:pPr lvl="2"/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All health outcome data sourced from CDC PLACES datasets</a:t>
            </a:r>
          </a:p>
          <a:p>
            <a:pPr lvl="1"/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  <a:p>
            <a:pPr marL="742950" lvl="1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5272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788CEB-6AFA-B6EF-70C8-65D0D86100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017A7D-3A08-48A9-F4AF-B5883FE4A8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9692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042B3-2C54-EA2A-0D5D-3A64B8643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bar graph&#10;&#10;AI-generated content may be incorrect.">
            <a:extLst>
              <a:ext uri="{FF2B5EF4-FFF2-40B4-BE49-F238E27FC236}">
                <a16:creationId xmlns:a16="http://schemas.microsoft.com/office/drawing/2014/main" id="{8B5AF41F-A7C6-B824-05E0-C759C9FE1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40465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AAC23A-B9C7-79B0-18ED-31C24F1CF8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C01A33-A6F0-3E0E-F077-677433DA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-1"/>
            <a:ext cx="11426683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57640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BE1739-F312-F9AC-07FC-3F2AA2EC3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social isolation&#10;&#10;AI-generated content may be incorrect.">
            <a:extLst>
              <a:ext uri="{FF2B5EF4-FFF2-40B4-BE49-F238E27FC236}">
                <a16:creationId xmlns:a16="http://schemas.microsoft.com/office/drawing/2014/main" id="{BA86B4EA-F407-4921-D29F-C468F6F55D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0"/>
            <a:ext cx="11426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2123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59C3F-49D2-D7DD-2DAA-ED7446FEF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203D8D-AAD0-EC40-C391-1490B49A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328" y="17608"/>
            <a:ext cx="11397344" cy="684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3795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50D66-EF12-7671-106F-AE03F7E60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person insecurity&#10;&#10;AI-generated content may be incorrect.">
            <a:extLst>
              <a:ext uri="{FF2B5EF4-FFF2-40B4-BE49-F238E27FC236}">
                <a16:creationId xmlns:a16="http://schemas.microsoft.com/office/drawing/2014/main" id="{40630C75-FE68-2258-D463-D0B6A668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180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58684-A48B-EB46-4CDF-955044B0D6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0B397D-FF31-4041-AEF5-DEE58630E0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7" y="0"/>
            <a:ext cx="114266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85260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551F85-D7F8-0D30-3A20-5617F7898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menopause&#10;&#10;AI-generated content may be incorrect.">
            <a:extLst>
              <a:ext uri="{FF2B5EF4-FFF2-40B4-BE49-F238E27FC236}">
                <a16:creationId xmlns:a16="http://schemas.microsoft.com/office/drawing/2014/main" id="{81045E1C-0B4B-13B5-1F31-D3C71F7B27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7" y="0"/>
            <a:ext cx="114266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6039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B1920-D128-DFC6-819E-97FDFACEB9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198C7C-49DE-749A-D30F-A80785131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7" y="0"/>
            <a:ext cx="114266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1989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A919EE-75E9-93ED-9E41-E585B4A8C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sleep duration&#10;&#10;AI-generated content may be incorrect.">
            <a:extLst>
              <a:ext uri="{FF2B5EF4-FFF2-40B4-BE49-F238E27FC236}">
                <a16:creationId xmlns:a16="http://schemas.microsoft.com/office/drawing/2014/main" id="{2164BBB7-2E81-6414-D247-27259B089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24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03ECF6-9843-5E56-C11C-5545842C33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D4D7F33-C5BD-840D-A161-A15F692EB636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PREVALENCE OF MEDICAL CONDITIONS</a:t>
            </a:r>
          </a:p>
        </p:txBody>
      </p:sp>
    </p:spTree>
    <p:extLst>
      <p:ext uri="{BB962C8B-B14F-4D97-AF65-F5344CB8AC3E}">
        <p14:creationId xmlns:p14="http://schemas.microsoft.com/office/powerpoint/2010/main" val="33168528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FF4DAD-1530-9780-2050-D28DD51D4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DC15B5-B0FE-18A1-2D0E-D41BA1CEE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13386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7C570FA-3532-B66E-10C6-771968DBE4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E63D4B-E71B-C92C-CFA6-CAD43FBAFF8A}"/>
              </a:ext>
            </a:extLst>
          </p:cNvPr>
          <p:cNvSpPr txBox="1"/>
          <p:nvPr/>
        </p:nvSpPr>
        <p:spPr>
          <a:xfrm>
            <a:off x="0" y="3152001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>
                <a:solidFill>
                  <a:schemeClr val="accent2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SELF-ASSESSMENTS OF HEALTH</a:t>
            </a:r>
          </a:p>
        </p:txBody>
      </p:sp>
    </p:spTree>
    <p:extLst>
      <p:ext uri="{BB962C8B-B14F-4D97-AF65-F5344CB8AC3E}">
        <p14:creationId xmlns:p14="http://schemas.microsoft.com/office/powerpoint/2010/main" val="201733701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B6F56D-DC01-037E-8029-0C2FAB57B5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graph showing different colored squares&#10;&#10;AI-generated content may be incorrect.">
            <a:extLst>
              <a:ext uri="{FF2B5EF4-FFF2-40B4-BE49-F238E27FC236}">
                <a16:creationId xmlns:a16="http://schemas.microsoft.com/office/drawing/2014/main" id="{1E6268E4-161A-2525-7E6C-22D673EB6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5057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36A97-11D6-3403-ACC1-D4FB2CADB9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236863-E29C-F06D-1167-947D8421EA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4797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2C8BB-F25D-6D8E-8892-6222177050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1AED1EA7-9885-1755-F7E2-128D239932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60175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F5C15A-AA2E-3C9B-91F4-5960D6C593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A51477-BFCD-1E50-26B0-CE5E8CCAD7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0"/>
            <a:ext cx="114266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43492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202076-5350-612E-8080-49FE3549D4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different colored squares&#10;&#10;AI-generated content may be incorrect.">
            <a:extLst>
              <a:ext uri="{FF2B5EF4-FFF2-40B4-BE49-F238E27FC236}">
                <a16:creationId xmlns:a16="http://schemas.microsoft.com/office/drawing/2014/main" id="{91832313-979C-6545-00CD-11B89DBE0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7" y="0"/>
            <a:ext cx="11426685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18100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91DFC-DF6C-55D3-3ABC-90A12003AF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CBE7F5-F04C-F8AE-EF9E-AF36ECB91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8" y="-1"/>
            <a:ext cx="11426684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310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231AF6-6A93-5924-E849-8FE688EF4D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aph of menopause&#10;&#10;AI-generated content may be incorrect.">
            <a:extLst>
              <a:ext uri="{FF2B5EF4-FFF2-40B4-BE49-F238E27FC236}">
                <a16:creationId xmlns:a16="http://schemas.microsoft.com/office/drawing/2014/main" id="{679AD73B-6200-4FBC-935A-6385E7D55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-1991"/>
            <a:ext cx="11430000" cy="6859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9713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7E22F-58EC-060F-2C9E-8C1FE4D31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659" y="0"/>
            <a:ext cx="11426681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96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9336</TotalTime>
  <Words>207</Words>
  <Application>Microsoft Macintosh PowerPoint</Application>
  <PresentationFormat>Widescreen</PresentationFormat>
  <Paragraphs>80</Paragraphs>
  <Slides>77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Aharoni</vt:lpstr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Luke Pulaski</dc:creator>
  <cp:lastModifiedBy>Luke Pulaski</cp:lastModifiedBy>
  <cp:revision>1</cp:revision>
  <dcterms:created xsi:type="dcterms:W3CDTF">2025-03-19T16:43:34Z</dcterms:created>
  <dcterms:modified xsi:type="dcterms:W3CDTF">2025-05-01T16:54:38Z</dcterms:modified>
</cp:coreProperties>
</file>